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20e3bc01f1240d1" /><Relationship Type="http://schemas.openxmlformats.org/officeDocument/2006/relationships/extended-properties" Target="/docProps/app.xml" Id="R55b0130004864e64" /><Relationship Type="http://schemas.openxmlformats.org/officeDocument/2006/relationships/officeDocument" Target="/ppt/presentation.xml" Id="Rd398ee5f1bdb4e2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8bb5d0eb5394686"/>
  </p:sldMasterIdLst>
  <p:notesMasterIdLst>
    <p:notesMasterId xmlns:r="http://schemas.openxmlformats.org/officeDocument/2006/relationships" r:id="Rab7abe0eac724aba"/>
  </p:notesMasterIdLst>
  <p:sldIdLst>
    <p:sldId xmlns:r="http://schemas.openxmlformats.org/officeDocument/2006/relationships" id="256" r:id="R54719bd7321b450a"/>
    <p:sldId xmlns:r="http://schemas.openxmlformats.org/officeDocument/2006/relationships" id="257" r:id="R4c03eb0733274d13"/>
    <p:sldId xmlns:r="http://schemas.openxmlformats.org/officeDocument/2006/relationships" id="258" r:id="Ra0b7be96a09b4bc0"/>
    <p:sldId xmlns:r="http://schemas.openxmlformats.org/officeDocument/2006/relationships" id="259" r:id="Rbf5b1f6cef6549a5"/>
    <p:sldId xmlns:r="http://schemas.openxmlformats.org/officeDocument/2006/relationships" id="260" r:id="Rd5416b9bd3d64735"/>
    <p:sldId xmlns:r="http://schemas.openxmlformats.org/officeDocument/2006/relationships" id="261" r:id="R3471f8f4c418459d"/>
    <p:sldId xmlns:r="http://schemas.openxmlformats.org/officeDocument/2006/relationships" id="262" r:id="R13702b70f52744e0"/>
    <p:sldId xmlns:r="http://schemas.openxmlformats.org/officeDocument/2006/relationships" id="263" r:id="R3c7f87ea2d964e19"/>
    <p:sldId xmlns:r="http://schemas.openxmlformats.org/officeDocument/2006/relationships" id="264" r:id="R22a8fe5820d3458c"/>
    <p:sldId xmlns:r="http://schemas.openxmlformats.org/officeDocument/2006/relationships" id="265" r:id="R6dd52e2b2e294285"/>
    <p:sldId xmlns:r="http://schemas.openxmlformats.org/officeDocument/2006/relationships" id="266" r:id="R7ea4be68121b43d9"/>
    <p:sldId xmlns:r="http://schemas.openxmlformats.org/officeDocument/2006/relationships" id="267" r:id="Rb1f297ec888847ec"/>
    <p:sldId xmlns:r="http://schemas.openxmlformats.org/officeDocument/2006/relationships" id="268" r:id="Red81c3d957f84db5"/>
    <p:sldId xmlns:r="http://schemas.openxmlformats.org/officeDocument/2006/relationships" id="269" r:id="R870c70b68df34a7b"/>
    <p:sldId xmlns:r="http://schemas.openxmlformats.org/officeDocument/2006/relationships" id="270" r:id="R717acc7f998241f7"/>
    <p:sldId xmlns:r="http://schemas.openxmlformats.org/officeDocument/2006/relationships" id="271" r:id="Rda72275cfb094ba0"/>
    <p:sldId xmlns:r="http://schemas.openxmlformats.org/officeDocument/2006/relationships" id="272" r:id="Rc0480e47b92940d0"/>
    <p:sldId xmlns:r="http://schemas.openxmlformats.org/officeDocument/2006/relationships" id="273" r:id="R40a5630bc7b04e7b"/>
    <p:sldId xmlns:r="http://schemas.openxmlformats.org/officeDocument/2006/relationships" id="274" r:id="R340ef4d1f7534b0a"/>
    <p:sldId xmlns:r="http://schemas.openxmlformats.org/officeDocument/2006/relationships" id="275" r:id="Rc72010179d144747"/>
    <p:sldId xmlns:r="http://schemas.openxmlformats.org/officeDocument/2006/relationships" id="276" r:id="R372630b4d83748bc"/>
    <p:sldId xmlns:r="http://schemas.openxmlformats.org/officeDocument/2006/relationships" id="277" r:id="Rf8ce4f36f2524411"/>
    <p:sldId xmlns:r="http://schemas.openxmlformats.org/officeDocument/2006/relationships" id="278" r:id="R121cfaecf0984a5d"/>
    <p:sldId xmlns:r="http://schemas.openxmlformats.org/officeDocument/2006/relationships" id="279" r:id="R3f97eca2690248ea"/>
    <p:sldId xmlns:r="http://schemas.openxmlformats.org/officeDocument/2006/relationships" id="280" r:id="Reca655bafe874392"/>
    <p:sldId xmlns:r="http://schemas.openxmlformats.org/officeDocument/2006/relationships" id="281" r:id="R93056506b0f9435c"/>
    <p:sldId xmlns:r="http://schemas.openxmlformats.org/officeDocument/2006/relationships" id="282" r:id="R76999807262843f6"/>
    <p:sldId xmlns:r="http://schemas.openxmlformats.org/officeDocument/2006/relationships" id="283" r:id="R25bd15e9cb16456b"/>
    <p:sldId xmlns:r="http://schemas.openxmlformats.org/officeDocument/2006/relationships" id="284" r:id="Rc06fdda42d3244b9"/>
    <p:sldId xmlns:r="http://schemas.openxmlformats.org/officeDocument/2006/relationships" id="285" r:id="Rc27f36bbdcd549e9"/>
    <p:sldId xmlns:r="http://schemas.openxmlformats.org/officeDocument/2006/relationships" id="286" r:id="R4c0295315a194b04"/>
    <p:sldId xmlns:r="http://schemas.openxmlformats.org/officeDocument/2006/relationships" id="287" r:id="Rd452d913711a4cbf"/>
    <p:sldId xmlns:r="http://schemas.openxmlformats.org/officeDocument/2006/relationships" id="288" r:id="R74210fcc28b2424f"/>
    <p:sldId xmlns:r="http://schemas.openxmlformats.org/officeDocument/2006/relationships" id="289" r:id="R89a1530ff62440fb"/>
    <p:sldId xmlns:r="http://schemas.openxmlformats.org/officeDocument/2006/relationships" id="290" r:id="R4368d511b4e14dd7"/>
    <p:sldId xmlns:r="http://schemas.openxmlformats.org/officeDocument/2006/relationships" id="291" r:id="R2984b3e130254f23"/>
    <p:sldId xmlns:r="http://schemas.openxmlformats.org/officeDocument/2006/relationships" id="292" r:id="Rd98e456043d9444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c902b00321648d5" /><Relationship Type="http://schemas.openxmlformats.org/officeDocument/2006/relationships/slideMaster" Target="/ppt/slideMasters/slideMaster1.xml" Id="R68bb5d0eb5394686" /><Relationship Type="http://schemas.openxmlformats.org/officeDocument/2006/relationships/notesMaster" Target="/ppt/notesMasters/notesMaster1.xml" Id="Rab7abe0eac724aba" /><Relationship Type="http://schemas.openxmlformats.org/officeDocument/2006/relationships/presProps" Target="/ppt/presProps.xml" Id="R5d798c11d0714ba2" /><Relationship Type="http://schemas.openxmlformats.org/officeDocument/2006/relationships/tableStyles" Target="/ppt/tableStyles.xml" Id="R1f0235d998294f5c" /><Relationship Type="http://schemas.openxmlformats.org/officeDocument/2006/relationships/slide" Target="/ppt/slides/slide1.xml" Id="R54719bd7321b450a" /><Relationship Type="http://schemas.openxmlformats.org/officeDocument/2006/relationships/slide" Target="/ppt/slides/slide2.xml" Id="R4c03eb0733274d13" /><Relationship Type="http://schemas.openxmlformats.org/officeDocument/2006/relationships/slide" Target="/ppt/slides/slide3.xml" Id="Ra0b7be96a09b4bc0" /><Relationship Type="http://schemas.openxmlformats.org/officeDocument/2006/relationships/slide" Target="/ppt/slides/slide4.xml" Id="Rbf5b1f6cef6549a5" /><Relationship Type="http://schemas.openxmlformats.org/officeDocument/2006/relationships/slide" Target="/ppt/slides/slide5.xml" Id="Rd5416b9bd3d64735" /><Relationship Type="http://schemas.openxmlformats.org/officeDocument/2006/relationships/slide" Target="/ppt/slides/slide6.xml" Id="R3471f8f4c418459d" /><Relationship Type="http://schemas.openxmlformats.org/officeDocument/2006/relationships/slide" Target="/ppt/slides/slide7.xml" Id="R13702b70f52744e0" /><Relationship Type="http://schemas.openxmlformats.org/officeDocument/2006/relationships/slide" Target="/ppt/slides/slide8.xml" Id="R3c7f87ea2d964e19" /><Relationship Type="http://schemas.openxmlformats.org/officeDocument/2006/relationships/slide" Target="/ppt/slides/slide9.xml" Id="R22a8fe5820d3458c" /><Relationship Type="http://schemas.openxmlformats.org/officeDocument/2006/relationships/slide" Target="/ppt/slides/slide10.xml" Id="R6dd52e2b2e294285" /><Relationship Type="http://schemas.openxmlformats.org/officeDocument/2006/relationships/slide" Target="/ppt/slides/slide11.xml" Id="R7ea4be68121b43d9" /><Relationship Type="http://schemas.openxmlformats.org/officeDocument/2006/relationships/slide" Target="/ppt/slides/slide12.xml" Id="Rb1f297ec888847ec" /><Relationship Type="http://schemas.openxmlformats.org/officeDocument/2006/relationships/slide" Target="/ppt/slides/slide13.xml" Id="Red81c3d957f84db5" /><Relationship Type="http://schemas.openxmlformats.org/officeDocument/2006/relationships/slide" Target="/ppt/slides/slide14.xml" Id="R870c70b68df34a7b" /><Relationship Type="http://schemas.openxmlformats.org/officeDocument/2006/relationships/slide" Target="/ppt/slides/slide15.xml" Id="R717acc7f998241f7" /><Relationship Type="http://schemas.openxmlformats.org/officeDocument/2006/relationships/slide" Target="/ppt/slides/slide16.xml" Id="Rda72275cfb094ba0" /><Relationship Type="http://schemas.openxmlformats.org/officeDocument/2006/relationships/slide" Target="/ppt/slides/slide17.xml" Id="Rc0480e47b92940d0" /><Relationship Type="http://schemas.openxmlformats.org/officeDocument/2006/relationships/slide" Target="/ppt/slides/slide18.xml" Id="R40a5630bc7b04e7b" /><Relationship Type="http://schemas.openxmlformats.org/officeDocument/2006/relationships/slide" Target="/ppt/slides/slide19.xml" Id="R340ef4d1f7534b0a" /><Relationship Type="http://schemas.openxmlformats.org/officeDocument/2006/relationships/slide" Target="/ppt/slides/slide20.xml" Id="Rc72010179d144747" /><Relationship Type="http://schemas.openxmlformats.org/officeDocument/2006/relationships/slide" Target="/ppt/slides/slide21.xml" Id="R372630b4d83748bc" /><Relationship Type="http://schemas.openxmlformats.org/officeDocument/2006/relationships/slide" Target="/ppt/slides/slide22.xml" Id="Rf8ce4f36f2524411" /><Relationship Type="http://schemas.openxmlformats.org/officeDocument/2006/relationships/slide" Target="/ppt/slides/slide23.xml" Id="R121cfaecf0984a5d" /><Relationship Type="http://schemas.openxmlformats.org/officeDocument/2006/relationships/slide" Target="/ppt/slides/slide24.xml" Id="R3f97eca2690248ea" /><Relationship Type="http://schemas.openxmlformats.org/officeDocument/2006/relationships/slide" Target="/ppt/slides/slide25.xml" Id="Reca655bafe874392" /><Relationship Type="http://schemas.openxmlformats.org/officeDocument/2006/relationships/slide" Target="/ppt/slides/slide26.xml" Id="R93056506b0f9435c" /><Relationship Type="http://schemas.openxmlformats.org/officeDocument/2006/relationships/slide" Target="/ppt/slides/slide27.xml" Id="R76999807262843f6" /><Relationship Type="http://schemas.openxmlformats.org/officeDocument/2006/relationships/slide" Target="/ppt/slides/slide28.xml" Id="R25bd15e9cb16456b" /><Relationship Type="http://schemas.openxmlformats.org/officeDocument/2006/relationships/slide" Target="/ppt/slides/slide29.xml" Id="Rc06fdda42d3244b9" /><Relationship Type="http://schemas.openxmlformats.org/officeDocument/2006/relationships/slide" Target="/ppt/slides/slide30.xml" Id="Rc27f36bbdcd549e9" /><Relationship Type="http://schemas.openxmlformats.org/officeDocument/2006/relationships/slide" Target="/ppt/slides/slide31.xml" Id="R4c0295315a194b04" /><Relationship Type="http://schemas.openxmlformats.org/officeDocument/2006/relationships/slide" Target="/ppt/slides/slide32.xml" Id="Rd452d913711a4cbf" /><Relationship Type="http://schemas.openxmlformats.org/officeDocument/2006/relationships/slide" Target="/ppt/slides/slide33.xml" Id="R74210fcc28b2424f" /><Relationship Type="http://schemas.openxmlformats.org/officeDocument/2006/relationships/slide" Target="/ppt/slides/slide34.xml" Id="R89a1530ff62440fb" /><Relationship Type="http://schemas.openxmlformats.org/officeDocument/2006/relationships/slide" Target="/ppt/slides/slide35.xml" Id="R4368d511b4e14dd7" /><Relationship Type="http://schemas.openxmlformats.org/officeDocument/2006/relationships/slide" Target="/ppt/slides/slide36.xml" Id="R2984b3e130254f23" /><Relationship Type="http://schemas.openxmlformats.org/officeDocument/2006/relationships/slide" Target="/ppt/slides/slide37.xml" Id="Rd98e456043d9444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b97bc50658b408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8f5eaedfb624f63" /><Relationship Type="http://schemas.openxmlformats.org/officeDocument/2006/relationships/notesMaster" Target="/ppt/notesMasters/notesMaster1.xml" Id="Rf9a007b9ec674ad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4e60d280cb8420c" /><Relationship Type="http://schemas.openxmlformats.org/officeDocument/2006/relationships/notesMaster" Target="/ppt/notesMasters/notesMaster1.xml" Id="Raf21b903ef824bd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b1fa8dd68bf402f" /><Relationship Type="http://schemas.openxmlformats.org/officeDocument/2006/relationships/notesMaster" Target="/ppt/notesMasters/notesMaster1.xml" Id="Rad6819ecf94e426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fd12f6869f24eec" /><Relationship Type="http://schemas.openxmlformats.org/officeDocument/2006/relationships/notesMaster" Target="/ppt/notesMasters/notesMaster1.xml" Id="R40cba1765fb44ad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3ec44881bc847d3" /><Relationship Type="http://schemas.openxmlformats.org/officeDocument/2006/relationships/notesMaster" Target="/ppt/notesMasters/notesMaster1.xml" Id="Rd315efb5a9814d2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875304acbcf4fde" /><Relationship Type="http://schemas.openxmlformats.org/officeDocument/2006/relationships/notesMaster" Target="/ppt/notesMasters/notesMaster1.xml" Id="Rbf35c872ba0d49c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b99abf7f62f4e7e" /><Relationship Type="http://schemas.openxmlformats.org/officeDocument/2006/relationships/notesMaster" Target="/ppt/notesMasters/notesMaster1.xml" Id="R73b8fbff3ab5408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995dca57cdb4a5f" /><Relationship Type="http://schemas.openxmlformats.org/officeDocument/2006/relationships/notesMaster" Target="/ppt/notesMasters/notesMaster1.xml" Id="Rad00b48580bd4bc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2a03b3575164c89" /><Relationship Type="http://schemas.openxmlformats.org/officeDocument/2006/relationships/notesMaster" Target="/ppt/notesMasters/notesMaster1.xml" Id="Rc0bd870ad71e4c0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1b0d39fc7064394" /><Relationship Type="http://schemas.openxmlformats.org/officeDocument/2006/relationships/notesMaster" Target="/ppt/notesMasters/notesMaster1.xml" Id="R2426986e4eee4d0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e07a044860b4e89" /><Relationship Type="http://schemas.openxmlformats.org/officeDocument/2006/relationships/notesMaster" Target="/ppt/notesMasters/notesMaster1.xml" Id="Reddba7abf9ed431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ad0b8ef30684de2" /><Relationship Type="http://schemas.openxmlformats.org/officeDocument/2006/relationships/notesMaster" Target="/ppt/notesMasters/notesMaster1.xml" Id="R1b007bf47de0415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7006d17ec894cf0" /><Relationship Type="http://schemas.openxmlformats.org/officeDocument/2006/relationships/notesMaster" Target="/ppt/notesMasters/notesMaster1.xml" Id="R29c24fa08c5c42a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60fc6a9a3e34022" /><Relationship Type="http://schemas.openxmlformats.org/officeDocument/2006/relationships/notesMaster" Target="/ppt/notesMasters/notesMaster1.xml" Id="R0b53e61c74884bf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d5b4a6aeb014d9a" /><Relationship Type="http://schemas.openxmlformats.org/officeDocument/2006/relationships/notesMaster" Target="/ppt/notesMasters/notesMaster1.xml" Id="R1c96da5d06b048a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53949f4b64b48ac" /><Relationship Type="http://schemas.openxmlformats.org/officeDocument/2006/relationships/notesMaster" Target="/ppt/notesMasters/notesMaster1.xml" Id="R0e15e44cc898426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0b861b2031c4e5e" /><Relationship Type="http://schemas.openxmlformats.org/officeDocument/2006/relationships/notesMaster" Target="/ppt/notesMasters/notesMaster1.xml" Id="R05892ea4ae7c4940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9f6ac755a3740ba" /><Relationship Type="http://schemas.openxmlformats.org/officeDocument/2006/relationships/notesMaster" Target="/ppt/notesMasters/notesMaster1.xml" Id="Rbb12ed1c1b5541b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3d18e38285e4c76" /><Relationship Type="http://schemas.openxmlformats.org/officeDocument/2006/relationships/notesMaster" Target="/ppt/notesMasters/notesMaster1.xml" Id="Rcbb88a9cede443a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7e35215bf1147f6" /><Relationship Type="http://schemas.openxmlformats.org/officeDocument/2006/relationships/notesMaster" Target="/ppt/notesMasters/notesMaster1.xml" Id="R6cfb3f35bf04444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9b06113f8ea45dc" /><Relationship Type="http://schemas.openxmlformats.org/officeDocument/2006/relationships/notesMaster" Target="/ppt/notesMasters/notesMaster1.xml" Id="R28f63a986edf427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a71f3c4d66f4d9b" /><Relationship Type="http://schemas.openxmlformats.org/officeDocument/2006/relationships/notesMaster" Target="/ppt/notesMasters/notesMaster1.xml" Id="Rfbba76d22b9f447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2bed514b06045fb" /><Relationship Type="http://schemas.openxmlformats.org/officeDocument/2006/relationships/notesMaster" Target="/ppt/notesMasters/notesMaster1.xml" Id="R316526570043487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f6ac85a4e824961" /><Relationship Type="http://schemas.openxmlformats.org/officeDocument/2006/relationships/notesMaster" Target="/ppt/notesMasters/notesMaster1.xml" Id="Rf61d71e6aadd4a4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064d76a2fae454c" /><Relationship Type="http://schemas.openxmlformats.org/officeDocument/2006/relationships/notesMaster" Target="/ppt/notesMasters/notesMaster1.xml" Id="R5482a925ec45482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2f64b91e944e4dc1" /><Relationship Type="http://schemas.openxmlformats.org/officeDocument/2006/relationships/notesMaster" Target="/ppt/notesMasters/notesMaster1.xml" Id="R682ed4273f0c49d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09317ae034241b9" /><Relationship Type="http://schemas.openxmlformats.org/officeDocument/2006/relationships/notesMaster" Target="/ppt/notesMasters/notesMaster1.xml" Id="Rbd5ee6d5309140a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bb8717989dba4df9" /><Relationship Type="http://schemas.openxmlformats.org/officeDocument/2006/relationships/notesMaster" Target="/ppt/notesMasters/notesMaster1.xml" Id="R273b4a8fc0764ba3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7fbb0260aa54e83" /><Relationship Type="http://schemas.openxmlformats.org/officeDocument/2006/relationships/notesMaster" Target="/ppt/notesMasters/notesMaster1.xml" Id="R96868d87916b4a99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9a1939f96014dbd" /><Relationship Type="http://schemas.openxmlformats.org/officeDocument/2006/relationships/notesMaster" Target="/ppt/notesMasters/notesMaster1.xml" Id="R3795dcbc347148bf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c8b09c6bc0a0450a" /><Relationship Type="http://schemas.openxmlformats.org/officeDocument/2006/relationships/notesMaster" Target="/ppt/notesMasters/notesMaster1.xml" Id="Rd1c5b835ba51450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f024e8ce2b144020" /><Relationship Type="http://schemas.openxmlformats.org/officeDocument/2006/relationships/notesMaster" Target="/ppt/notesMasters/notesMaster1.xml" Id="Rb0ba471176b64df0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6f7f0e050624f91" /><Relationship Type="http://schemas.openxmlformats.org/officeDocument/2006/relationships/notesMaster" Target="/ppt/notesMasters/notesMaster1.xml" Id="R7ec54b2ce2f1494e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b58c0184adb448d9" /><Relationship Type="http://schemas.openxmlformats.org/officeDocument/2006/relationships/notesMaster" Target="/ppt/notesMasters/notesMaster1.xml" Id="Reeb5662a6a8c47e2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66a54d6010f8406a" /><Relationship Type="http://schemas.openxmlformats.org/officeDocument/2006/relationships/notesMaster" Target="/ppt/notesMasters/notesMaster1.xml" Id="R60a18faf17c04979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6f4826b9add241a2" /><Relationship Type="http://schemas.openxmlformats.org/officeDocument/2006/relationships/notesMaster" Target="/ppt/notesMasters/notesMaster1.xml" Id="Rd28a79522e7a48ae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68f21d716f194be7" /><Relationship Type="http://schemas.openxmlformats.org/officeDocument/2006/relationships/notesMaster" Target="/ppt/notesMasters/notesMaster1.xml" Id="R28afa97d70a44ff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cfdb826e5364d84" /><Relationship Type="http://schemas.openxmlformats.org/officeDocument/2006/relationships/image" Target="/ppt/media/image.png" Id="R68317950e2904766" /><Relationship Type="http://schemas.openxmlformats.org/officeDocument/2006/relationships/image" Target="/ppt/media/image2.png" Id="R3638b93e33394573" /><Relationship Type="http://schemas.openxmlformats.org/officeDocument/2006/relationships/image" Target="/ppt/media/image.jpeg" Id="R965b1a47d80243b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d656c837fb144a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8317950e290476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638b93e3339457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5b1a47d80243b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2e513608bb944b1" /><Relationship Type="http://schemas.openxmlformats.org/officeDocument/2006/relationships/slideLayout" Target="/ppt/slideLayouts/slideLayout1.xml" Id="R8ddcf6b87d204d03" /><Relationship Type="http://schemas.openxmlformats.org/officeDocument/2006/relationships/slideLayout" Target="/ppt/slideLayouts/slideLayout2.xml" Id="Rb222d65aaa9c478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ddcf6b87d204d03"/>
    <p:sldLayoutId xmlns:r="http://schemas.openxmlformats.org/officeDocument/2006/relationships" id="2147483650" r:id="Rb222d65aaa9c478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e7f1fe325043d2" /><Relationship Type="http://schemas.openxmlformats.org/officeDocument/2006/relationships/notesSlide" Target="/ppt/notesSlides/notesSlide1.xml" Id="R52dd61ca0c394b2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f0d5dfa97a444b" /><Relationship Type="http://schemas.openxmlformats.org/officeDocument/2006/relationships/notesSlide" Target="/ppt/notesSlides/notesSlide2.xml" Id="R098ba48763c7441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d409a87a734f77" /><Relationship Type="http://schemas.openxmlformats.org/officeDocument/2006/relationships/notesSlide" Target="/ppt/notesSlides/notesSlide3.xml" Id="R3b4ac01afe2a4c4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f092da9e584d59" /><Relationship Type="http://schemas.openxmlformats.org/officeDocument/2006/relationships/notesSlide" Target="/ppt/notesSlides/notesSlide4.xml" Id="R28137224d0234f5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2f7224f1f343df" /><Relationship Type="http://schemas.openxmlformats.org/officeDocument/2006/relationships/notesSlide" Target="/ppt/notesSlides/notesSlide5.xml" Id="R483c975d860c4e5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7a43f371224721" /><Relationship Type="http://schemas.openxmlformats.org/officeDocument/2006/relationships/notesSlide" Target="/ppt/notesSlides/notesSlide6.xml" Id="Rf22e4e172ccb486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3720b65b7f413a" /><Relationship Type="http://schemas.openxmlformats.org/officeDocument/2006/relationships/notesSlide" Target="/ppt/notesSlides/notesSlide7.xml" Id="R47edfe27273044c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f9c5db8c744a47" /><Relationship Type="http://schemas.openxmlformats.org/officeDocument/2006/relationships/notesSlide" Target="/ppt/notesSlides/notesSlide8.xml" Id="Rf4b24cb339304df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ebaa9827724b16" /><Relationship Type="http://schemas.openxmlformats.org/officeDocument/2006/relationships/notesSlide" Target="/ppt/notesSlides/notesSlide9.xml" Id="R727589cf683d459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0d713bdfec48e4" /><Relationship Type="http://schemas.openxmlformats.org/officeDocument/2006/relationships/notesSlide" Target="/ppt/notesSlides/notesSlide10.xml" Id="R52750f71200645b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5f8f9d78be42e3" /><Relationship Type="http://schemas.openxmlformats.org/officeDocument/2006/relationships/notesSlide" Target="/ppt/notesSlides/notesSlide11.xml" Id="R213ade049857435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75d7a8a5884748" /><Relationship Type="http://schemas.openxmlformats.org/officeDocument/2006/relationships/notesSlide" Target="/ppt/notesSlides/notesSlide12.xml" Id="R7a80edfa726c403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601598761d4a87" /><Relationship Type="http://schemas.openxmlformats.org/officeDocument/2006/relationships/notesSlide" Target="/ppt/notesSlides/notesSlide13.xml" Id="R03edd39cad0746d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17501d1a024994" /><Relationship Type="http://schemas.openxmlformats.org/officeDocument/2006/relationships/notesSlide" Target="/ppt/notesSlides/notesSlide14.xml" Id="R2cfed5f96edc4ae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88f0ee363748f4" /><Relationship Type="http://schemas.openxmlformats.org/officeDocument/2006/relationships/notesSlide" Target="/ppt/notesSlides/notesSlide15.xml" Id="Raad8838a20cb43d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9588986d954451" /><Relationship Type="http://schemas.openxmlformats.org/officeDocument/2006/relationships/notesSlide" Target="/ppt/notesSlides/notesSlide16.xml" Id="R9e3404577ffb4bf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d13c9300084bce" /><Relationship Type="http://schemas.openxmlformats.org/officeDocument/2006/relationships/notesSlide" Target="/ppt/notesSlides/notesSlide17.xml" Id="R3f3351c719cb483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5701f9dd2f45a1" /><Relationship Type="http://schemas.openxmlformats.org/officeDocument/2006/relationships/notesSlide" Target="/ppt/notesSlides/notesSlide18.xml" Id="Ra1772551d1914fa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8f85a8d5984c27" /><Relationship Type="http://schemas.openxmlformats.org/officeDocument/2006/relationships/notesSlide" Target="/ppt/notesSlides/notesSlide19.xml" Id="R101252899a414e0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b44189a1c34015" /><Relationship Type="http://schemas.openxmlformats.org/officeDocument/2006/relationships/notesSlide" Target="/ppt/notesSlides/notesSlide20.xml" Id="R8d863950bee848d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493c89847c4dd1" /><Relationship Type="http://schemas.openxmlformats.org/officeDocument/2006/relationships/notesSlide" Target="/ppt/notesSlides/notesSlide21.xml" Id="R6a6a86f5e93144f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a517c244c4477f" /><Relationship Type="http://schemas.openxmlformats.org/officeDocument/2006/relationships/notesSlide" Target="/ppt/notesSlides/notesSlide22.xml" Id="Ra4b90ba92f0c43b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fc27cf3d87414b" /><Relationship Type="http://schemas.openxmlformats.org/officeDocument/2006/relationships/notesSlide" Target="/ppt/notesSlides/notesSlide23.xml" Id="R00fb552faf9b488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9e2a1d103a433c" /><Relationship Type="http://schemas.openxmlformats.org/officeDocument/2006/relationships/notesSlide" Target="/ppt/notesSlides/notesSlide24.xml" Id="R6808f87dc10d466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193dc428aa4d0f" /><Relationship Type="http://schemas.openxmlformats.org/officeDocument/2006/relationships/notesSlide" Target="/ppt/notesSlides/notesSlide25.xml" Id="Rc9ef2241cf3f474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22bb72454049ba" /><Relationship Type="http://schemas.openxmlformats.org/officeDocument/2006/relationships/notesSlide" Target="/ppt/notesSlides/notesSlide26.xml" Id="R7d16f890f973484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fa9bf448e84baf" /><Relationship Type="http://schemas.openxmlformats.org/officeDocument/2006/relationships/notesSlide" Target="/ppt/notesSlides/notesSlide27.xml" Id="Rd63d1e46d8964264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111fa44dd448dc" /><Relationship Type="http://schemas.openxmlformats.org/officeDocument/2006/relationships/notesSlide" Target="/ppt/notesSlides/notesSlide28.xml" Id="R8c2c47d3d0a44c93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c56c72ba894149" /><Relationship Type="http://schemas.openxmlformats.org/officeDocument/2006/relationships/notesSlide" Target="/ppt/notesSlides/notesSlide29.xml" Id="Ra83cd1b50bfa415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2b6fe95e9b45f8" /><Relationship Type="http://schemas.openxmlformats.org/officeDocument/2006/relationships/notesSlide" Target="/ppt/notesSlides/notesSlide30.xml" Id="R57dc3c61006b493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c1ccd6439b40b2" /><Relationship Type="http://schemas.openxmlformats.org/officeDocument/2006/relationships/notesSlide" Target="/ppt/notesSlides/notesSlide31.xml" Id="Rfb59d1981414465c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945639c3d54086" /><Relationship Type="http://schemas.openxmlformats.org/officeDocument/2006/relationships/notesSlide" Target="/ppt/notesSlides/notesSlide32.xml" Id="R8add6e9700e84f91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3c23b541a1486c" /><Relationship Type="http://schemas.openxmlformats.org/officeDocument/2006/relationships/notesSlide" Target="/ppt/notesSlides/notesSlide33.xml" Id="R13266686f9384069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178c877563421d" /><Relationship Type="http://schemas.openxmlformats.org/officeDocument/2006/relationships/notesSlide" Target="/ppt/notesSlides/notesSlide34.xml" Id="Refd914c4aea04957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ed91eb356a4fc7" /><Relationship Type="http://schemas.openxmlformats.org/officeDocument/2006/relationships/notesSlide" Target="/ppt/notesSlides/notesSlide35.xml" Id="Rabcb7354aaee421c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5a65df2a684999" /><Relationship Type="http://schemas.openxmlformats.org/officeDocument/2006/relationships/notesSlide" Target="/ppt/notesSlides/notesSlide36.xml" Id="R7b512181ff854c18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25fc1914954291" /><Relationship Type="http://schemas.openxmlformats.org/officeDocument/2006/relationships/notesSlide" Target="/ppt/notesSlides/notesSlide37.xml" Id="R1c2f782592744f6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  |  Proverbs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智慧豈不呼叫？ 聰明豈不發聲？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not wisdom cry? and understanding put forth her voice?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  |  Proverbs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她在道旁高處的頂上， 在十字路口站立，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standeth in the top of high places, by the way in the places of the paths.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8:3  |  Proverbs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在城門旁，在城門口， 在城門洞，大聲說：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crieth at the gates, at the entry of the city, at the coming in at the doors.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8:4  |  Proverbs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眾人哪，我呼叫你們， 我向世人發聲。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you, O men, I call; and my voice is to the sons of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8:5  |  Proverbs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說：愚蒙人哪，你們要會悟靈明； 愚昧人哪，你們當心裏明白。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ye simple, understand wisdom: and, ye fools, be ye of an understanding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8:6  |  Proverbs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你們當聽，因我要說極美的話； 我張嘴要論正直的事。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Hear; for I will speak of excellent things; and the opening of my lips shall be right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8:7  |  Proverbs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我的口要發出真理； 我的嘴憎惡邪惡。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my mouth shall speak truth; and wickedness is an abomination to my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8:8  |  Proverbs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我口中的言語都是公義， 並無彎曲乖僻。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words of my mouth are in righteousness; there is nothing froward or perverse in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8:9  |  Proverbs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有聰明的，以為明顯， 得知識的，以為正直。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all plain to him that understandeth, and right to them that find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8:10  |  Proverbs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你們當受我的教訓，不受白銀； 寧得知識，勝過黃金。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Receive my instruction, and not silver; and knowledge rather than choice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8:11  |  Proverbs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因為智慧比珍珠更美； 一切可喜愛的都不足與比較。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wisdom is better than rubies; and all the things that may be desired are not to be compared to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8:12  |  Proverbs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我－智慧以靈明為居所， 又尋得知識和謀略。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wisdom dwell with prudence, and find out knowledge of witty inventions.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8:13  |  Proverbs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敬畏耶和華在乎恨惡邪惡； 那驕傲、狂妄，並惡道， 以及乖謬的口，都為我所恨惡。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the LORD is to hate evil: pride, and arrogancy, and the evil way, and the froward mouth, do I hate.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8:14  |  Proverbs 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我有謀略和真知識； 我乃聰明，我有能力。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Counsel is mine, and sound wisdom: I am understanding; I have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8:15  |  Proverbs 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帝王藉我坐國位； 君王藉我定公平。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me kings reign, and princes decree justice.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8:16  |  Proverbs 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王子和首領， 世上一切的審判官，都是藉我掌權。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me princes rule, and nobles, even all the judges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8:17  |  Proverbs 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愛我的，我也愛他； 懇切尋求我的，必尋得見。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love them that love me; and those that seek me early shall find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8:18  |  Proverbs 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豐富尊榮在我； 恆久的財並公義也在我。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Riches and honour are with me; yea, durable riches and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8:19  |  Proverbs 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我的果實勝過黃金，強如精金； 我的出產超乎高銀。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fruit is better than gold, yea, than fine gold; and my revenue than choice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8:20  |  Proverbs 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我在公義的道上走， 在公平的路中行，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lead in the way of righteousness, in the midst of the paths of judgment: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8:21  |  Proverbs 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使愛我的，承受貨財， 並充滿他們的府庫。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I may cause those that love me to inherit substance; and I will fill their treasures.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8:22  |  Proverbs 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在耶和華造化的起頭， 在太初創造萬物之先，就有了我。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possessed me in the beginning of his way, before his works of 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8:23  |  Proverbs 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從亙古，從太初， 未有世界以前，我已被立。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set up from everlasting, from the beginning, or ever the earth was.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8:24  |  Proverbs 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沒有深淵， 沒有大水的泉源，我已生出。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there were no depths, I was brought forth; when there were no fountains abounding with water.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8:25  |  Proverbs 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大山未曾奠定， 小山未有之先，我已生出。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Before the mountains were settled, before the hills was I brought forth: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8:26  |  Proverbs 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耶和華還沒有創造大地和田野， 並世上的土質，我已生出。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While as yet he had not made the earth, nor the fields, nor the highest part of the dust of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8:27  |  Proverbs 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他立高天，我在那裏； 他在淵面的周圍，劃出圓圈。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prepared the heavens, I was there: when he set a compass upon the face of the depth: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8:28  |  Proverbs 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上使穹蒼堅硬， 下使淵源穩固，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established the clouds above: when he strengthened the fountains of the deep: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8:29  |  Proverbs 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為滄海定出界限，使水不越過他的命令， 立定大地的根基。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gave to the sea his decree, that the waters should not pass his commandment: when he appointed the foundations of the earth: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8:30  |  Proverbs 8:30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那時，我在他那裏為工師， 日日為他所喜愛， 常常在他面前踴躍，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I was by him, as one brought up with him: and I was daily his delight, rejoicing always before him;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8:31  |  Proverbs 8:31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踴躍在他為人[預備]可住之地， 也喜悅住在世人之間。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Rejoicing in the habitable part of his earth; and my delights were with the sons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8:32  |  Proverbs 8:32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眾子啊，現在要聽從我， 因為謹守我道的，便為有福。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hearken unto me, O ye children: for blessed are they that keep my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8:33  |  Proverbs 8:33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要聽教訓就得智慧， 不可棄絕。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instruction, and be wise, and refuse it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8:34  |  Proverbs 8:34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聽從我、日日在我門口仰望、 在我門框旁邊等候的，那人便為有福。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is the man that heareth me, watching daily at my gates, waiting at the posts of my doors.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8:35  |  Proverbs 8:35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因為尋得我的，就尋得生命， 也必蒙耶和華的恩惠。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whoso findeth me findeth life, and shall obtain favour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8:36  |  Proverbs 8:36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得罪我的，卻害了自己的性命； 恨惡我的，都喜愛死亡。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that sinneth against me wrongeth his own soul: all they that hate me love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2026-08-26T10:34:02.2590000Z</dcterms:created>
  <dcterms:modified xsi:type="dcterms:W3CDTF">2026-08-26T10:34:02.2590000Z</dcterms:modified>
</coreProperties>
</file>