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259fa73193e45dd" /><Relationship Type="http://schemas.openxmlformats.org/officeDocument/2006/relationships/extended-properties" Target="/docProps/app.xml" Id="Rab06a732aece47c1" /><Relationship Type="http://schemas.openxmlformats.org/officeDocument/2006/relationships/officeDocument" Target="/ppt/presentation.xml" Id="R57e1fd14c52740a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2ae776033a94fc6"/>
  </p:sldMasterIdLst>
  <p:notesMasterIdLst>
    <p:notesMasterId xmlns:r="http://schemas.openxmlformats.org/officeDocument/2006/relationships" r:id="R0ae075c2643b4cbe"/>
  </p:notesMasterIdLst>
  <p:sldIdLst>
    <p:sldId xmlns:r="http://schemas.openxmlformats.org/officeDocument/2006/relationships" id="256" r:id="Ra22d499201f14ca3"/>
    <p:sldId xmlns:r="http://schemas.openxmlformats.org/officeDocument/2006/relationships" id="257" r:id="Ra9b2670169334132"/>
    <p:sldId xmlns:r="http://schemas.openxmlformats.org/officeDocument/2006/relationships" id="258" r:id="R6170ddbf13c64df2"/>
    <p:sldId xmlns:r="http://schemas.openxmlformats.org/officeDocument/2006/relationships" id="259" r:id="R022610a02e30438a"/>
    <p:sldId xmlns:r="http://schemas.openxmlformats.org/officeDocument/2006/relationships" id="260" r:id="R2b2e95b5e8d14fa0"/>
    <p:sldId xmlns:r="http://schemas.openxmlformats.org/officeDocument/2006/relationships" id="261" r:id="R40680ec23a0d4109"/>
    <p:sldId xmlns:r="http://schemas.openxmlformats.org/officeDocument/2006/relationships" id="262" r:id="Rfaaa55d56aba4a98"/>
    <p:sldId xmlns:r="http://schemas.openxmlformats.org/officeDocument/2006/relationships" id="263" r:id="R70c0b466c77149bc"/>
    <p:sldId xmlns:r="http://schemas.openxmlformats.org/officeDocument/2006/relationships" id="264" r:id="R22ce6748f6484276"/>
    <p:sldId xmlns:r="http://schemas.openxmlformats.org/officeDocument/2006/relationships" id="265" r:id="R86eb6734ddf34e6a"/>
    <p:sldId xmlns:r="http://schemas.openxmlformats.org/officeDocument/2006/relationships" id="266" r:id="Rfe87d7ec443f47d4"/>
    <p:sldId xmlns:r="http://schemas.openxmlformats.org/officeDocument/2006/relationships" id="267" r:id="Rf28613a95312433d"/>
    <p:sldId xmlns:r="http://schemas.openxmlformats.org/officeDocument/2006/relationships" id="268" r:id="R4a07979ed3574623"/>
    <p:sldId xmlns:r="http://schemas.openxmlformats.org/officeDocument/2006/relationships" id="269" r:id="Re3b7a40ca6a74a5e"/>
    <p:sldId xmlns:r="http://schemas.openxmlformats.org/officeDocument/2006/relationships" id="270" r:id="R8d13c3d6bf6e4a03"/>
    <p:sldId xmlns:r="http://schemas.openxmlformats.org/officeDocument/2006/relationships" id="271" r:id="Rd227f17459fa4137"/>
    <p:sldId xmlns:r="http://schemas.openxmlformats.org/officeDocument/2006/relationships" id="272" r:id="R49d6937ff3494509"/>
    <p:sldId xmlns:r="http://schemas.openxmlformats.org/officeDocument/2006/relationships" id="273" r:id="R848954174b76494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c22db1c74f44948" /><Relationship Type="http://schemas.openxmlformats.org/officeDocument/2006/relationships/slideMaster" Target="/ppt/slideMasters/slideMaster1.xml" Id="Ra2ae776033a94fc6" /><Relationship Type="http://schemas.openxmlformats.org/officeDocument/2006/relationships/notesMaster" Target="/ppt/notesMasters/notesMaster1.xml" Id="R0ae075c2643b4cbe" /><Relationship Type="http://schemas.openxmlformats.org/officeDocument/2006/relationships/presProps" Target="/ppt/presProps.xml" Id="Rd3f5571731884192" /><Relationship Type="http://schemas.openxmlformats.org/officeDocument/2006/relationships/tableStyles" Target="/ppt/tableStyles.xml" Id="Ra9db894c2d9c46cc" /><Relationship Type="http://schemas.openxmlformats.org/officeDocument/2006/relationships/slide" Target="/ppt/slides/slide1.xml" Id="Ra22d499201f14ca3" /><Relationship Type="http://schemas.openxmlformats.org/officeDocument/2006/relationships/slide" Target="/ppt/slides/slide2.xml" Id="Ra9b2670169334132" /><Relationship Type="http://schemas.openxmlformats.org/officeDocument/2006/relationships/slide" Target="/ppt/slides/slide3.xml" Id="R6170ddbf13c64df2" /><Relationship Type="http://schemas.openxmlformats.org/officeDocument/2006/relationships/slide" Target="/ppt/slides/slide4.xml" Id="R022610a02e30438a" /><Relationship Type="http://schemas.openxmlformats.org/officeDocument/2006/relationships/slide" Target="/ppt/slides/slide5.xml" Id="R2b2e95b5e8d14fa0" /><Relationship Type="http://schemas.openxmlformats.org/officeDocument/2006/relationships/slide" Target="/ppt/slides/slide6.xml" Id="R40680ec23a0d4109" /><Relationship Type="http://schemas.openxmlformats.org/officeDocument/2006/relationships/slide" Target="/ppt/slides/slide7.xml" Id="Rfaaa55d56aba4a98" /><Relationship Type="http://schemas.openxmlformats.org/officeDocument/2006/relationships/slide" Target="/ppt/slides/slide8.xml" Id="R70c0b466c77149bc" /><Relationship Type="http://schemas.openxmlformats.org/officeDocument/2006/relationships/slide" Target="/ppt/slides/slide9.xml" Id="R22ce6748f6484276" /><Relationship Type="http://schemas.openxmlformats.org/officeDocument/2006/relationships/slide" Target="/ppt/slides/slide10.xml" Id="R86eb6734ddf34e6a" /><Relationship Type="http://schemas.openxmlformats.org/officeDocument/2006/relationships/slide" Target="/ppt/slides/slide11.xml" Id="Rfe87d7ec443f47d4" /><Relationship Type="http://schemas.openxmlformats.org/officeDocument/2006/relationships/slide" Target="/ppt/slides/slide12.xml" Id="Rf28613a95312433d" /><Relationship Type="http://schemas.openxmlformats.org/officeDocument/2006/relationships/slide" Target="/ppt/slides/slide13.xml" Id="R4a07979ed3574623" /><Relationship Type="http://schemas.openxmlformats.org/officeDocument/2006/relationships/slide" Target="/ppt/slides/slide14.xml" Id="Re3b7a40ca6a74a5e" /><Relationship Type="http://schemas.openxmlformats.org/officeDocument/2006/relationships/slide" Target="/ppt/slides/slide15.xml" Id="R8d13c3d6bf6e4a03" /><Relationship Type="http://schemas.openxmlformats.org/officeDocument/2006/relationships/slide" Target="/ppt/slides/slide16.xml" Id="Rd227f17459fa4137" /><Relationship Type="http://schemas.openxmlformats.org/officeDocument/2006/relationships/slide" Target="/ppt/slides/slide17.xml" Id="R49d6937ff3494509" /><Relationship Type="http://schemas.openxmlformats.org/officeDocument/2006/relationships/slide" Target="/ppt/slides/slide18.xml" Id="R848954174b76494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11aec088645480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1d161df927e4320" /><Relationship Type="http://schemas.openxmlformats.org/officeDocument/2006/relationships/notesMaster" Target="/ppt/notesMasters/notesMaster1.xml" Id="R52b59f642f66401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04cfedfaee54110" /><Relationship Type="http://schemas.openxmlformats.org/officeDocument/2006/relationships/notesMaster" Target="/ppt/notesMasters/notesMaster1.xml" Id="R46b19b68bd044ee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32196c3da0e4668" /><Relationship Type="http://schemas.openxmlformats.org/officeDocument/2006/relationships/notesMaster" Target="/ppt/notesMasters/notesMaster1.xml" Id="R8d2adcbefbed453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94b7e9cf6934c38" /><Relationship Type="http://schemas.openxmlformats.org/officeDocument/2006/relationships/notesMaster" Target="/ppt/notesMasters/notesMaster1.xml" Id="R3128d3df634342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d04f4f4a3db48c5" /><Relationship Type="http://schemas.openxmlformats.org/officeDocument/2006/relationships/notesMaster" Target="/ppt/notesMasters/notesMaster1.xml" Id="R8b4877104dfc43e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2eaad242f8b4157" /><Relationship Type="http://schemas.openxmlformats.org/officeDocument/2006/relationships/notesMaster" Target="/ppt/notesMasters/notesMaster1.xml" Id="R440e73aefdbf479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46b1eb721843b5" /><Relationship Type="http://schemas.openxmlformats.org/officeDocument/2006/relationships/notesMaster" Target="/ppt/notesMasters/notesMaster1.xml" Id="R969a3b85bf1f402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a91bbbe11634c64" /><Relationship Type="http://schemas.openxmlformats.org/officeDocument/2006/relationships/notesMaster" Target="/ppt/notesMasters/notesMaster1.xml" Id="R19772fcb4d5f497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1fc9e4b97d3402b" /><Relationship Type="http://schemas.openxmlformats.org/officeDocument/2006/relationships/notesMaster" Target="/ppt/notesMasters/notesMaster1.xml" Id="R1eb0858f0ddf459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8da982ca13c40d9" /><Relationship Type="http://schemas.openxmlformats.org/officeDocument/2006/relationships/notesMaster" Target="/ppt/notesMasters/notesMaster1.xml" Id="R962641eff54b45b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3524e26072f49d1" /><Relationship Type="http://schemas.openxmlformats.org/officeDocument/2006/relationships/notesMaster" Target="/ppt/notesMasters/notesMaster1.xml" Id="R1de770b1586d43a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8780b8c76014acd" /><Relationship Type="http://schemas.openxmlformats.org/officeDocument/2006/relationships/notesMaster" Target="/ppt/notesMasters/notesMaster1.xml" Id="R3c35932212434d1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27280c4407147fa" /><Relationship Type="http://schemas.openxmlformats.org/officeDocument/2006/relationships/notesMaster" Target="/ppt/notesMasters/notesMaster1.xml" Id="Rd0fff0edd4104a3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3438dca95cd468d" /><Relationship Type="http://schemas.openxmlformats.org/officeDocument/2006/relationships/notesMaster" Target="/ppt/notesMasters/notesMaster1.xml" Id="R983f57439dfe4b9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7b199c1cc0d4ede" /><Relationship Type="http://schemas.openxmlformats.org/officeDocument/2006/relationships/notesMaster" Target="/ppt/notesMasters/notesMaster1.xml" Id="R8f3fb9482fac460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19be524951844a6" /><Relationship Type="http://schemas.openxmlformats.org/officeDocument/2006/relationships/notesMaster" Target="/ppt/notesMasters/notesMaster1.xml" Id="Rc5b855fff119468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d5115fd80ed4483" /><Relationship Type="http://schemas.openxmlformats.org/officeDocument/2006/relationships/notesMaster" Target="/ppt/notesMasters/notesMaster1.xml" Id="R64d7bc7cd1324e8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5c3ff8cc08c49fd" /><Relationship Type="http://schemas.openxmlformats.org/officeDocument/2006/relationships/notesMaster" Target="/ppt/notesMasters/notesMaster1.xml" Id="R14d1753203c4456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3a74c8850d4416d" /><Relationship Type="http://schemas.openxmlformats.org/officeDocument/2006/relationships/image" Target="/ppt/media/image.png" Id="R80f6867ea6db4b69" /><Relationship Type="http://schemas.openxmlformats.org/officeDocument/2006/relationships/image" Target="/ppt/media/image2.png" Id="R8647ae7106f44d36" /><Relationship Type="http://schemas.openxmlformats.org/officeDocument/2006/relationships/image" Target="/ppt/media/image.jpeg" Id="Rb6cbd8a1686941a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5f8f0e2a44b43d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0f6867ea6db4b6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647ae7106f44d3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cbd8a1686941a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76c5824180749dd" /><Relationship Type="http://schemas.openxmlformats.org/officeDocument/2006/relationships/slideLayout" Target="/ppt/slideLayouts/slideLayout1.xml" Id="Rd3df66b1c88f4c6f" /><Relationship Type="http://schemas.openxmlformats.org/officeDocument/2006/relationships/slideLayout" Target="/ppt/slideLayouts/slideLayout2.xml" Id="R91512082bc0847a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3df66b1c88f4c6f"/>
    <p:sldLayoutId xmlns:r="http://schemas.openxmlformats.org/officeDocument/2006/relationships" id="2147483650" r:id="R91512082bc0847a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a9b609ce4a494e" /><Relationship Type="http://schemas.openxmlformats.org/officeDocument/2006/relationships/notesSlide" Target="/ppt/notesSlides/notesSlide1.xml" Id="R1c50cb660824412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6c696b0d654085" /><Relationship Type="http://schemas.openxmlformats.org/officeDocument/2006/relationships/notesSlide" Target="/ppt/notesSlides/notesSlide2.xml" Id="R6536efe94ad44f5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910b76bfec4661" /><Relationship Type="http://schemas.openxmlformats.org/officeDocument/2006/relationships/notesSlide" Target="/ppt/notesSlides/notesSlide3.xml" Id="R610f488bcb6f49d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da573ebc3c4c1f" /><Relationship Type="http://schemas.openxmlformats.org/officeDocument/2006/relationships/notesSlide" Target="/ppt/notesSlides/notesSlide4.xml" Id="R03e0a4814fab49a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90aad3c8fe4cfc" /><Relationship Type="http://schemas.openxmlformats.org/officeDocument/2006/relationships/notesSlide" Target="/ppt/notesSlides/notesSlide5.xml" Id="Rb0a71ea5f6f248b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7c3c8a8f484276" /><Relationship Type="http://schemas.openxmlformats.org/officeDocument/2006/relationships/notesSlide" Target="/ppt/notesSlides/notesSlide6.xml" Id="Rad2954d705354bf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e0657f81c94732" /><Relationship Type="http://schemas.openxmlformats.org/officeDocument/2006/relationships/notesSlide" Target="/ppt/notesSlides/notesSlide7.xml" Id="R82677466945d449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c86dfefc7a44db" /><Relationship Type="http://schemas.openxmlformats.org/officeDocument/2006/relationships/notesSlide" Target="/ppt/notesSlides/notesSlide8.xml" Id="R570939dfb6a848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bdfbd26f5448ef" /><Relationship Type="http://schemas.openxmlformats.org/officeDocument/2006/relationships/notesSlide" Target="/ppt/notesSlides/notesSlide9.xml" Id="Rbfd5b4cf2cd54ab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45656fc2be4b48" /><Relationship Type="http://schemas.openxmlformats.org/officeDocument/2006/relationships/notesSlide" Target="/ppt/notesSlides/notesSlide10.xml" Id="R4bd2bf3e56694a8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d3053f67b04a83" /><Relationship Type="http://schemas.openxmlformats.org/officeDocument/2006/relationships/notesSlide" Target="/ppt/notesSlides/notesSlide11.xml" Id="R70ffbbdd15934c2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aaa510782d443d" /><Relationship Type="http://schemas.openxmlformats.org/officeDocument/2006/relationships/notesSlide" Target="/ppt/notesSlides/notesSlide12.xml" Id="R683b45f3b6464f9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f622a0e1e44ac5" /><Relationship Type="http://schemas.openxmlformats.org/officeDocument/2006/relationships/notesSlide" Target="/ppt/notesSlides/notesSlide13.xml" Id="R29537abf4bae413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6f9d727bd4408a" /><Relationship Type="http://schemas.openxmlformats.org/officeDocument/2006/relationships/notesSlide" Target="/ppt/notesSlides/notesSlide14.xml" Id="R8c1c1a2d54be483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cfc57a1a38498f" /><Relationship Type="http://schemas.openxmlformats.org/officeDocument/2006/relationships/notesSlide" Target="/ppt/notesSlides/notesSlide15.xml" Id="Rd23a87dcbc8c449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e9677332f248ac" /><Relationship Type="http://schemas.openxmlformats.org/officeDocument/2006/relationships/notesSlide" Target="/ppt/notesSlides/notesSlide16.xml" Id="Rfbb96150092a48f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7adba5ab0545f8" /><Relationship Type="http://schemas.openxmlformats.org/officeDocument/2006/relationships/notesSlide" Target="/ppt/notesSlides/notesSlide17.xml" Id="R991d491649eb442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634caacfe64b14" /><Relationship Type="http://schemas.openxmlformats.org/officeDocument/2006/relationships/notesSlide" Target="/ppt/notesSlides/notesSlide18.xml" Id="R6e5a050d6b76429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Leviticus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  |  Leviticus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「人獻供物為平安祭，若是從牛群中獻，無論是公的是母的，必用沒有殘疾的獻在耶和華面前。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his oblation be a sacrifice of peace offering, if he offer it of the herd; whether it be a male or female, he shall offer it without blemish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3:2  |  Leviticus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他要按手在供物的頭上，宰於會幕門口。亞倫子孫作祭司的，要把血灑在壇的周圍。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lay his hand upon the head of his offering, and kill it at the door of the tabernacle of the congregation: and Aaron’s sons the priests shall sprinkle the blood upon the altar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3:3  |  Leviticus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從平安祭中，將火祭獻給耶和華，也要把蓋臟的脂油和臟上所有的脂油，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offer of the sacrifice of the peace offering an offering made by fire unto the LORD; the fat that covereth the inwards, and all the fat that is upon the inwards,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3:4  |  Leviticus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並兩個腰子和腰子上的脂油，就是靠腰兩旁的脂油，與肝上的網子和腰子，一概取下。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two kidneys, and the fat that is on them, which is by the flanks, and the caul above the liver, with the kidneys, it shall he take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3:5  |  Leviticus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亞倫的子孫要把這些燒在壇的燔祭上，就是在火的柴上，是獻與耶和華為馨香的火祭。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Aaron’s sons shall burn it on the altar upon the burnt sacrifice, which is upon the wood that is on the fire: it is an offering made by fire, of a sweet savour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3:6  |  Leviticus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「人向耶和華獻供物為平安祭，若是從羊群中獻，無論是公的是母的，必用沒有殘疾的。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his offering for a sacrifice of peace offering unto the LORD be of the flock; male or female, he shall offer it without blemish.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3:7  |  Leviticus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若獻一隻羊羔為供物，必在耶和華面前獻上，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offer a lamb for his offering, then shall he offer it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3:8  |  Leviticus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並要按手在供物的頭上，宰於會幕前。亞倫的子孫要把血灑在壇的周圍。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lay his hand upon the head of his offering, and kill it before the tabernacle of the congregation: and Aaron’s sons shall sprinkle the blood thereof round about upon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3:9  |  Leviticus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從平安祭中，將火祭獻給耶和華，其中的脂油和整肥尾巴都要在靠近脊骨處取下，並要把蓋臟的脂油和臟上所有的脂油，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offer of the sacrifice of the peace offering an offering made by fire unto the LORD; the fat thereof, and the whole rump, it shall he take off hard by the backbone; and the fat that covereth the inwards, and all the fat that is upon the inwards,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3:10  |  Leviticus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兩個腰子和腰子上的脂油，就是靠腰兩旁的脂油，並肝上的網子和腰子，一概取下。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two kidneys, and the fat that is upon them, which is by the flanks, and the caul above the liver, with the kidneys, it shall he take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3:11  |  Leviticus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祭司要在壇上焚燒，是獻給耶和華為食物的火祭。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priest shall burn it upon the altar: it is the food of the offering made by fire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3:12  |  Leviticus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「人的供物若是山羊，必在耶和華面前獻上。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his offering be a goat, then he shall offer it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3:13  |  Leviticus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要按手在山羊頭上，宰於會幕前。亞倫的子孫要把血灑在壇的周圍，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lay his hand upon the head of it, and kill it before the tabernacle of the congregation: and the sons of Aaron shall sprinkle the blood thereof upon the altar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3:14  |  Leviticus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又把蓋臟的脂油和臟上所有的脂油，兩個腰子和腰子上的脂油，就是靠腰兩旁的脂油，並肝上的網子和腰子，一概取下，獻給耶和華為火祭。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offer thereof his offering, even an offering made by fire unto the LORD; the fat that covereth the inwards, and all the fat that is upon the inwards,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3:15  |  Leviticus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（和合本節號合併）又把蓋臟的脂油和臟上所有的脂油，兩個腰子和腰子上的脂油，就是靠腰兩旁的脂油，並肝上的網子和腰子，一概取下，獻給耶和華為火祭。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two kidneys, and the fat that is upon them, which is by the flanks, and the caul above the liver, with the kidneys, it shall he take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3:16  |  Leviticus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祭司要在壇上焚燒，作為馨香火祭的食物。脂油都是耶和華的。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priest shall burn them upon the altar: it is the food of the offering made by fire for a sweet savour: all the fat is the LORD’s.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3:17  |  Leviticus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在你們一切的住處，脂油和血都不可吃；這要成為你們世世代代永遠的定例。」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be a perpetual statute for your generations throughout all your dwellings, that ye eat neither fat nor blood.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2026-08-26T10:02:44.2120000Z</dcterms:created>
  <dcterms:modified xsi:type="dcterms:W3CDTF">2026-08-26T10:02:44.2130000Z</dcterms:modified>
</coreProperties>
</file>