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52078c13c4a423f" /><Relationship Type="http://schemas.openxmlformats.org/officeDocument/2006/relationships/extended-properties" Target="/docProps/app.xml" Id="R377e3631b861497c" /><Relationship Type="http://schemas.openxmlformats.org/officeDocument/2006/relationships/officeDocument" Target="/ppt/presentation.xml" Id="Rfbe2d724a4c64a1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7b280ef88bc46ee"/>
  </p:sldMasterIdLst>
  <p:notesMasterIdLst>
    <p:notesMasterId xmlns:r="http://schemas.openxmlformats.org/officeDocument/2006/relationships" r:id="R7a0acd50e345424d"/>
  </p:notesMasterIdLst>
  <p:sldIdLst>
    <p:sldId xmlns:r="http://schemas.openxmlformats.org/officeDocument/2006/relationships" id="256" r:id="Rc8bf1fa13f2d4981"/>
    <p:sldId xmlns:r="http://schemas.openxmlformats.org/officeDocument/2006/relationships" id="257" r:id="R5d1e5174280949e1"/>
    <p:sldId xmlns:r="http://schemas.openxmlformats.org/officeDocument/2006/relationships" id="258" r:id="R2487566703c34bea"/>
    <p:sldId xmlns:r="http://schemas.openxmlformats.org/officeDocument/2006/relationships" id="259" r:id="Rc3d05c4fa5f845fd"/>
    <p:sldId xmlns:r="http://schemas.openxmlformats.org/officeDocument/2006/relationships" id="260" r:id="Rbc9d2c46747a47fe"/>
    <p:sldId xmlns:r="http://schemas.openxmlformats.org/officeDocument/2006/relationships" id="261" r:id="R5e3815499e6b44a8"/>
    <p:sldId xmlns:r="http://schemas.openxmlformats.org/officeDocument/2006/relationships" id="262" r:id="Rb0519062ae0941b9"/>
    <p:sldId xmlns:r="http://schemas.openxmlformats.org/officeDocument/2006/relationships" id="263" r:id="Rf1878b3e5f1346b2"/>
    <p:sldId xmlns:r="http://schemas.openxmlformats.org/officeDocument/2006/relationships" id="264" r:id="Rf40f6ef8d3c64b5f"/>
    <p:sldId xmlns:r="http://schemas.openxmlformats.org/officeDocument/2006/relationships" id="265" r:id="R5f20c226320b4685"/>
    <p:sldId xmlns:r="http://schemas.openxmlformats.org/officeDocument/2006/relationships" id="266" r:id="Rc948626d30ef4160"/>
    <p:sldId xmlns:r="http://schemas.openxmlformats.org/officeDocument/2006/relationships" id="267" r:id="R316f5eac19c94936"/>
    <p:sldId xmlns:r="http://schemas.openxmlformats.org/officeDocument/2006/relationships" id="268" r:id="R4722cdd567dc4514"/>
    <p:sldId xmlns:r="http://schemas.openxmlformats.org/officeDocument/2006/relationships" id="269" r:id="Rb6c2be7ef34e4f16"/>
    <p:sldId xmlns:r="http://schemas.openxmlformats.org/officeDocument/2006/relationships" id="270" r:id="R3fba98f96bbb4eda"/>
    <p:sldId xmlns:r="http://schemas.openxmlformats.org/officeDocument/2006/relationships" id="271" r:id="R68424821ea704027"/>
    <p:sldId xmlns:r="http://schemas.openxmlformats.org/officeDocument/2006/relationships" id="272" r:id="Rdb499f0340744746"/>
    <p:sldId xmlns:r="http://schemas.openxmlformats.org/officeDocument/2006/relationships" id="273" r:id="Rb66cdacc24994766"/>
    <p:sldId xmlns:r="http://schemas.openxmlformats.org/officeDocument/2006/relationships" id="274" r:id="Rf263587cf58c455c"/>
    <p:sldId xmlns:r="http://schemas.openxmlformats.org/officeDocument/2006/relationships" id="275" r:id="Re7472ae11679441f"/>
    <p:sldId xmlns:r="http://schemas.openxmlformats.org/officeDocument/2006/relationships" id="276" r:id="R3269fb0d92024284"/>
    <p:sldId xmlns:r="http://schemas.openxmlformats.org/officeDocument/2006/relationships" id="277" r:id="R6d103877e9534c6b"/>
    <p:sldId xmlns:r="http://schemas.openxmlformats.org/officeDocument/2006/relationships" id="278" r:id="Rc6aadf5ba5fb4bf4"/>
    <p:sldId xmlns:r="http://schemas.openxmlformats.org/officeDocument/2006/relationships" id="279" r:id="Rfd678862eb1b4854"/>
    <p:sldId xmlns:r="http://schemas.openxmlformats.org/officeDocument/2006/relationships" id="280" r:id="R5d83baed82374e64"/>
    <p:sldId xmlns:r="http://schemas.openxmlformats.org/officeDocument/2006/relationships" id="281" r:id="R630426d357ca4b78"/>
    <p:sldId xmlns:r="http://schemas.openxmlformats.org/officeDocument/2006/relationships" id="282" r:id="Rb13fd31e9e4140bd"/>
    <p:sldId xmlns:r="http://schemas.openxmlformats.org/officeDocument/2006/relationships" id="283" r:id="R3285f2d761f9487e"/>
    <p:sldId xmlns:r="http://schemas.openxmlformats.org/officeDocument/2006/relationships" id="284" r:id="R3d775abdd15145b3"/>
    <p:sldId xmlns:r="http://schemas.openxmlformats.org/officeDocument/2006/relationships" id="285" r:id="R2cb07a07a20843a2"/>
    <p:sldId xmlns:r="http://schemas.openxmlformats.org/officeDocument/2006/relationships" id="286" r:id="R9f505f1f11fe4652"/>
    <p:sldId xmlns:r="http://schemas.openxmlformats.org/officeDocument/2006/relationships" id="287" r:id="R0e77b640fba340ad"/>
    <p:sldId xmlns:r="http://schemas.openxmlformats.org/officeDocument/2006/relationships" id="288" r:id="Ra4a7f0bdabf54706"/>
    <p:sldId xmlns:r="http://schemas.openxmlformats.org/officeDocument/2006/relationships" id="289" r:id="Rc0f304ceb8b34fd5"/>
    <p:sldId xmlns:r="http://schemas.openxmlformats.org/officeDocument/2006/relationships" id="290" r:id="Rcd8bdc6895014bd6"/>
    <p:sldId xmlns:r="http://schemas.openxmlformats.org/officeDocument/2006/relationships" id="291" r:id="R25d0b619e2784911"/>
    <p:sldId xmlns:r="http://schemas.openxmlformats.org/officeDocument/2006/relationships" id="292" r:id="R1b9c715c63d94ec5"/>
    <p:sldId xmlns:r="http://schemas.openxmlformats.org/officeDocument/2006/relationships" id="293" r:id="R963622c3c3d7419a"/>
    <p:sldId xmlns:r="http://schemas.openxmlformats.org/officeDocument/2006/relationships" id="294" r:id="R6a917162c6cb4e1f"/>
    <p:sldId xmlns:r="http://schemas.openxmlformats.org/officeDocument/2006/relationships" id="295" r:id="R069fc3aa33164e5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b2f6270191f47f7" /><Relationship Type="http://schemas.openxmlformats.org/officeDocument/2006/relationships/slideMaster" Target="/ppt/slideMasters/slideMaster1.xml" Id="R17b280ef88bc46ee" /><Relationship Type="http://schemas.openxmlformats.org/officeDocument/2006/relationships/notesMaster" Target="/ppt/notesMasters/notesMaster1.xml" Id="R7a0acd50e345424d" /><Relationship Type="http://schemas.openxmlformats.org/officeDocument/2006/relationships/presProps" Target="/ppt/presProps.xml" Id="R1e187a67cfe14f61" /><Relationship Type="http://schemas.openxmlformats.org/officeDocument/2006/relationships/tableStyles" Target="/ppt/tableStyles.xml" Id="R7e84162bee5e4d95" /><Relationship Type="http://schemas.openxmlformats.org/officeDocument/2006/relationships/slide" Target="/ppt/slides/slide1.xml" Id="Rc8bf1fa13f2d4981" /><Relationship Type="http://schemas.openxmlformats.org/officeDocument/2006/relationships/slide" Target="/ppt/slides/slide2.xml" Id="R5d1e5174280949e1" /><Relationship Type="http://schemas.openxmlformats.org/officeDocument/2006/relationships/slide" Target="/ppt/slides/slide3.xml" Id="R2487566703c34bea" /><Relationship Type="http://schemas.openxmlformats.org/officeDocument/2006/relationships/slide" Target="/ppt/slides/slide4.xml" Id="Rc3d05c4fa5f845fd" /><Relationship Type="http://schemas.openxmlformats.org/officeDocument/2006/relationships/slide" Target="/ppt/slides/slide5.xml" Id="Rbc9d2c46747a47fe" /><Relationship Type="http://schemas.openxmlformats.org/officeDocument/2006/relationships/slide" Target="/ppt/slides/slide6.xml" Id="R5e3815499e6b44a8" /><Relationship Type="http://schemas.openxmlformats.org/officeDocument/2006/relationships/slide" Target="/ppt/slides/slide7.xml" Id="Rb0519062ae0941b9" /><Relationship Type="http://schemas.openxmlformats.org/officeDocument/2006/relationships/slide" Target="/ppt/slides/slide8.xml" Id="Rf1878b3e5f1346b2" /><Relationship Type="http://schemas.openxmlformats.org/officeDocument/2006/relationships/slide" Target="/ppt/slides/slide9.xml" Id="Rf40f6ef8d3c64b5f" /><Relationship Type="http://schemas.openxmlformats.org/officeDocument/2006/relationships/slide" Target="/ppt/slides/slide10.xml" Id="R5f20c226320b4685" /><Relationship Type="http://schemas.openxmlformats.org/officeDocument/2006/relationships/slide" Target="/ppt/slides/slide11.xml" Id="Rc948626d30ef4160" /><Relationship Type="http://schemas.openxmlformats.org/officeDocument/2006/relationships/slide" Target="/ppt/slides/slide12.xml" Id="R316f5eac19c94936" /><Relationship Type="http://schemas.openxmlformats.org/officeDocument/2006/relationships/slide" Target="/ppt/slides/slide13.xml" Id="R4722cdd567dc4514" /><Relationship Type="http://schemas.openxmlformats.org/officeDocument/2006/relationships/slide" Target="/ppt/slides/slide14.xml" Id="Rb6c2be7ef34e4f16" /><Relationship Type="http://schemas.openxmlformats.org/officeDocument/2006/relationships/slide" Target="/ppt/slides/slide15.xml" Id="R3fba98f96bbb4eda" /><Relationship Type="http://schemas.openxmlformats.org/officeDocument/2006/relationships/slide" Target="/ppt/slides/slide16.xml" Id="R68424821ea704027" /><Relationship Type="http://schemas.openxmlformats.org/officeDocument/2006/relationships/slide" Target="/ppt/slides/slide17.xml" Id="Rdb499f0340744746" /><Relationship Type="http://schemas.openxmlformats.org/officeDocument/2006/relationships/slide" Target="/ppt/slides/slide18.xml" Id="Rb66cdacc24994766" /><Relationship Type="http://schemas.openxmlformats.org/officeDocument/2006/relationships/slide" Target="/ppt/slides/slide19.xml" Id="Rf263587cf58c455c" /><Relationship Type="http://schemas.openxmlformats.org/officeDocument/2006/relationships/slide" Target="/ppt/slides/slide20.xml" Id="Re7472ae11679441f" /><Relationship Type="http://schemas.openxmlformats.org/officeDocument/2006/relationships/slide" Target="/ppt/slides/slide21.xml" Id="R3269fb0d92024284" /><Relationship Type="http://schemas.openxmlformats.org/officeDocument/2006/relationships/slide" Target="/ppt/slides/slide22.xml" Id="R6d103877e9534c6b" /><Relationship Type="http://schemas.openxmlformats.org/officeDocument/2006/relationships/slide" Target="/ppt/slides/slide23.xml" Id="Rc6aadf5ba5fb4bf4" /><Relationship Type="http://schemas.openxmlformats.org/officeDocument/2006/relationships/slide" Target="/ppt/slides/slide24.xml" Id="Rfd678862eb1b4854" /><Relationship Type="http://schemas.openxmlformats.org/officeDocument/2006/relationships/slide" Target="/ppt/slides/slide25.xml" Id="R5d83baed82374e64" /><Relationship Type="http://schemas.openxmlformats.org/officeDocument/2006/relationships/slide" Target="/ppt/slides/slide26.xml" Id="R630426d357ca4b78" /><Relationship Type="http://schemas.openxmlformats.org/officeDocument/2006/relationships/slide" Target="/ppt/slides/slide27.xml" Id="Rb13fd31e9e4140bd" /><Relationship Type="http://schemas.openxmlformats.org/officeDocument/2006/relationships/slide" Target="/ppt/slides/slide28.xml" Id="R3285f2d761f9487e" /><Relationship Type="http://schemas.openxmlformats.org/officeDocument/2006/relationships/slide" Target="/ppt/slides/slide29.xml" Id="R3d775abdd15145b3" /><Relationship Type="http://schemas.openxmlformats.org/officeDocument/2006/relationships/slide" Target="/ppt/slides/slide30.xml" Id="R2cb07a07a20843a2" /><Relationship Type="http://schemas.openxmlformats.org/officeDocument/2006/relationships/slide" Target="/ppt/slides/slide31.xml" Id="R9f505f1f11fe4652" /><Relationship Type="http://schemas.openxmlformats.org/officeDocument/2006/relationships/slide" Target="/ppt/slides/slide32.xml" Id="R0e77b640fba340ad" /><Relationship Type="http://schemas.openxmlformats.org/officeDocument/2006/relationships/slide" Target="/ppt/slides/slide33.xml" Id="Ra4a7f0bdabf54706" /><Relationship Type="http://schemas.openxmlformats.org/officeDocument/2006/relationships/slide" Target="/ppt/slides/slide34.xml" Id="Rc0f304ceb8b34fd5" /><Relationship Type="http://schemas.openxmlformats.org/officeDocument/2006/relationships/slide" Target="/ppt/slides/slide35.xml" Id="Rcd8bdc6895014bd6" /><Relationship Type="http://schemas.openxmlformats.org/officeDocument/2006/relationships/slide" Target="/ppt/slides/slide36.xml" Id="R25d0b619e2784911" /><Relationship Type="http://schemas.openxmlformats.org/officeDocument/2006/relationships/slide" Target="/ppt/slides/slide37.xml" Id="R1b9c715c63d94ec5" /><Relationship Type="http://schemas.openxmlformats.org/officeDocument/2006/relationships/slide" Target="/ppt/slides/slide38.xml" Id="R963622c3c3d7419a" /><Relationship Type="http://schemas.openxmlformats.org/officeDocument/2006/relationships/slide" Target="/ppt/slides/slide39.xml" Id="R6a917162c6cb4e1f" /><Relationship Type="http://schemas.openxmlformats.org/officeDocument/2006/relationships/slide" Target="/ppt/slides/slide40.xml" Id="R069fc3aa33164e5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3a3cdf4873442d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8bf8547afd84721" /><Relationship Type="http://schemas.openxmlformats.org/officeDocument/2006/relationships/notesMaster" Target="/ppt/notesMasters/notesMaster1.xml" Id="Ra2bebffdc0b44ae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58aeed6b4c14d09" /><Relationship Type="http://schemas.openxmlformats.org/officeDocument/2006/relationships/notesMaster" Target="/ppt/notesMasters/notesMaster1.xml" Id="R44ad6b89189e4fd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f2d4312fe474ff0" /><Relationship Type="http://schemas.openxmlformats.org/officeDocument/2006/relationships/notesMaster" Target="/ppt/notesMasters/notesMaster1.xml" Id="R73fc18553174487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da60ad2ca314a68" /><Relationship Type="http://schemas.openxmlformats.org/officeDocument/2006/relationships/notesMaster" Target="/ppt/notesMasters/notesMaster1.xml" Id="R1cb8d4b0578f4eb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dfbfd301f7a4c43" /><Relationship Type="http://schemas.openxmlformats.org/officeDocument/2006/relationships/notesMaster" Target="/ppt/notesMasters/notesMaster1.xml" Id="R46d0e85a9512403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cd33e945cfe4a86" /><Relationship Type="http://schemas.openxmlformats.org/officeDocument/2006/relationships/notesMaster" Target="/ppt/notesMasters/notesMaster1.xml" Id="Rd4bd38c835004ec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24dde15c8224bd7" /><Relationship Type="http://schemas.openxmlformats.org/officeDocument/2006/relationships/notesMaster" Target="/ppt/notesMasters/notesMaster1.xml" Id="Red2d9b5376cd4b3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efb9bd8af364eaf" /><Relationship Type="http://schemas.openxmlformats.org/officeDocument/2006/relationships/notesMaster" Target="/ppt/notesMasters/notesMaster1.xml" Id="Rad67b8e768a04a4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382947476e1441a" /><Relationship Type="http://schemas.openxmlformats.org/officeDocument/2006/relationships/notesMaster" Target="/ppt/notesMasters/notesMaster1.xml" Id="R4301f75c9fd443c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4714866fb044da3" /><Relationship Type="http://schemas.openxmlformats.org/officeDocument/2006/relationships/notesMaster" Target="/ppt/notesMasters/notesMaster1.xml" Id="R4f863557e16e406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fad5444e4ac4bd2" /><Relationship Type="http://schemas.openxmlformats.org/officeDocument/2006/relationships/notesMaster" Target="/ppt/notesMasters/notesMaster1.xml" Id="Rc018a42912cb49e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be6a7319618469e" /><Relationship Type="http://schemas.openxmlformats.org/officeDocument/2006/relationships/notesMaster" Target="/ppt/notesMasters/notesMaster1.xml" Id="R95baa5aecc9f4c2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73d031e5ee14938" /><Relationship Type="http://schemas.openxmlformats.org/officeDocument/2006/relationships/notesMaster" Target="/ppt/notesMasters/notesMaster1.xml" Id="R4a69139ad8d842f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6665fe7a8744687" /><Relationship Type="http://schemas.openxmlformats.org/officeDocument/2006/relationships/notesMaster" Target="/ppt/notesMasters/notesMaster1.xml" Id="Rc9f9d2b634af482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a35b5eb7c1f43f7" /><Relationship Type="http://schemas.openxmlformats.org/officeDocument/2006/relationships/notesMaster" Target="/ppt/notesMasters/notesMaster1.xml" Id="R8751f3a035f14e0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4207a2a7abd48d6" /><Relationship Type="http://schemas.openxmlformats.org/officeDocument/2006/relationships/notesMaster" Target="/ppt/notesMasters/notesMaster1.xml" Id="Rf866f018e9b04fa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aa7988de2e24f39" /><Relationship Type="http://schemas.openxmlformats.org/officeDocument/2006/relationships/notesMaster" Target="/ppt/notesMasters/notesMaster1.xml" Id="R9171fb00b5b042f3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1ba2575883b4a8b" /><Relationship Type="http://schemas.openxmlformats.org/officeDocument/2006/relationships/notesMaster" Target="/ppt/notesMasters/notesMaster1.xml" Id="R3d78cd928756429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61fa47e5cba4a5a" /><Relationship Type="http://schemas.openxmlformats.org/officeDocument/2006/relationships/notesMaster" Target="/ppt/notesMasters/notesMaster1.xml" Id="Rc40fadd8ef294f7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d833d43f9a2479c" /><Relationship Type="http://schemas.openxmlformats.org/officeDocument/2006/relationships/notesMaster" Target="/ppt/notesMasters/notesMaster1.xml" Id="R92a6e96334554fb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156f1d59fe74ade" /><Relationship Type="http://schemas.openxmlformats.org/officeDocument/2006/relationships/notesMaster" Target="/ppt/notesMasters/notesMaster1.xml" Id="R510fb157905f468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5e4076ca8c846ce" /><Relationship Type="http://schemas.openxmlformats.org/officeDocument/2006/relationships/notesMaster" Target="/ppt/notesMasters/notesMaster1.xml" Id="Rca67a817c9114ab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80fdc8e01094020" /><Relationship Type="http://schemas.openxmlformats.org/officeDocument/2006/relationships/notesMaster" Target="/ppt/notesMasters/notesMaster1.xml" Id="Rbc163ad2c12348c2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6124038789045ca" /><Relationship Type="http://schemas.openxmlformats.org/officeDocument/2006/relationships/notesMaster" Target="/ppt/notesMasters/notesMaster1.xml" Id="R70024cb5bf694534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1997ed4571d460c" /><Relationship Type="http://schemas.openxmlformats.org/officeDocument/2006/relationships/notesMaster" Target="/ppt/notesMasters/notesMaster1.xml" Id="R331a0c8f221e44e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6b9ddc3a9b34696" /><Relationship Type="http://schemas.openxmlformats.org/officeDocument/2006/relationships/notesMaster" Target="/ppt/notesMasters/notesMaster1.xml" Id="Rd304b96a77884b6e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3e873b2f0ad447ac" /><Relationship Type="http://schemas.openxmlformats.org/officeDocument/2006/relationships/notesMaster" Target="/ppt/notesMasters/notesMaster1.xml" Id="Rf9c78ec757f84640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a473d887985243cd" /><Relationship Type="http://schemas.openxmlformats.org/officeDocument/2006/relationships/notesMaster" Target="/ppt/notesMasters/notesMaster1.xml" Id="Rbb80ee60affd4526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af5429cd44a4148" /><Relationship Type="http://schemas.openxmlformats.org/officeDocument/2006/relationships/notesMaster" Target="/ppt/notesMasters/notesMaster1.xml" Id="R57ea3948cdbe4146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878acdf48b1429a" /><Relationship Type="http://schemas.openxmlformats.org/officeDocument/2006/relationships/notesMaster" Target="/ppt/notesMasters/notesMaster1.xml" Id="R4d20f9904b7f4bc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1d2ae371dc34781" /><Relationship Type="http://schemas.openxmlformats.org/officeDocument/2006/relationships/notesMaster" Target="/ppt/notesMasters/notesMaster1.xml" Id="Rf78db05630c34e43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4e6f8e677dcb4625" /><Relationship Type="http://schemas.openxmlformats.org/officeDocument/2006/relationships/notesMaster" Target="/ppt/notesMasters/notesMaster1.xml" Id="Re7865af70fbb4bb4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cf8ee94cf49d4cca" /><Relationship Type="http://schemas.openxmlformats.org/officeDocument/2006/relationships/notesMaster" Target="/ppt/notesMasters/notesMaster1.xml" Id="Reba6edb10199444e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9b2ded33e414111" /><Relationship Type="http://schemas.openxmlformats.org/officeDocument/2006/relationships/notesMaster" Target="/ppt/notesMasters/notesMaster1.xml" Id="R48bb7990b1a0460d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d13d3a150f2d4620" /><Relationship Type="http://schemas.openxmlformats.org/officeDocument/2006/relationships/notesMaster" Target="/ppt/notesMasters/notesMaster1.xml" Id="R2de1a4b083324d22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5de4bf72753945bc" /><Relationship Type="http://schemas.openxmlformats.org/officeDocument/2006/relationships/notesMaster" Target="/ppt/notesMasters/notesMaster1.xml" Id="Raffa25b3eba4473a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dee1c18ee7bc414a" /><Relationship Type="http://schemas.openxmlformats.org/officeDocument/2006/relationships/notesMaster" Target="/ppt/notesMasters/notesMaster1.xml" Id="R95fe3ab2729a4426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f51df63eea6849c4" /><Relationship Type="http://schemas.openxmlformats.org/officeDocument/2006/relationships/notesMaster" Target="/ppt/notesMasters/notesMaster1.xml" Id="R4c68e7225c0e4e43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2eede0af5d134eef" /><Relationship Type="http://schemas.openxmlformats.org/officeDocument/2006/relationships/notesMaster" Target="/ppt/notesMasters/notesMaster1.xml" Id="R64b88d334f3943b4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da65cb74b1d44d22" /><Relationship Type="http://schemas.openxmlformats.org/officeDocument/2006/relationships/notesMaster" Target="/ppt/notesMasters/notesMaster1.xml" Id="R57b6825eaef845f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c89ed8766a94b41" /><Relationship Type="http://schemas.openxmlformats.org/officeDocument/2006/relationships/image" Target="/ppt/media/image.png" Id="R6cdb9956afa44c40" /><Relationship Type="http://schemas.openxmlformats.org/officeDocument/2006/relationships/image" Target="/ppt/media/image2.png" Id="Rbce692da700944b5" /><Relationship Type="http://schemas.openxmlformats.org/officeDocument/2006/relationships/image" Target="/ppt/media/image.jpeg" Id="Re00188da7fbd48c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5b848b0837142f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cdb9956afa44c4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ce692da700944b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00188da7fbd48c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ea6ae6a2b7e4c03" /><Relationship Type="http://schemas.openxmlformats.org/officeDocument/2006/relationships/slideLayout" Target="/ppt/slideLayouts/slideLayout1.xml" Id="Rc8d3db14ee454772" /><Relationship Type="http://schemas.openxmlformats.org/officeDocument/2006/relationships/slideLayout" Target="/ppt/slideLayouts/slideLayout2.xml" Id="R388b70d349ac4e23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8d3db14ee454772"/>
    <p:sldLayoutId xmlns:r="http://schemas.openxmlformats.org/officeDocument/2006/relationships" id="2147483650" r:id="R388b70d349ac4e23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8baa477fae435a" /><Relationship Type="http://schemas.openxmlformats.org/officeDocument/2006/relationships/notesSlide" Target="/ppt/notesSlides/notesSlide1.xml" Id="R1132dc16daf74cc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ceeeacb37c451c" /><Relationship Type="http://schemas.openxmlformats.org/officeDocument/2006/relationships/notesSlide" Target="/ppt/notesSlides/notesSlide2.xml" Id="R66ed05d9f2974ae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594e668bb14b9c" /><Relationship Type="http://schemas.openxmlformats.org/officeDocument/2006/relationships/notesSlide" Target="/ppt/notesSlides/notesSlide3.xml" Id="R5b6f989a71574e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294ef297da44dd" /><Relationship Type="http://schemas.openxmlformats.org/officeDocument/2006/relationships/notesSlide" Target="/ppt/notesSlides/notesSlide4.xml" Id="R3f84671314e14b1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f7dff5a2214dd3" /><Relationship Type="http://schemas.openxmlformats.org/officeDocument/2006/relationships/notesSlide" Target="/ppt/notesSlides/notesSlide5.xml" Id="Re27390a1fea7478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3e8def23074574" /><Relationship Type="http://schemas.openxmlformats.org/officeDocument/2006/relationships/notesSlide" Target="/ppt/notesSlides/notesSlide6.xml" Id="R5d963a5a2e4c468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f159916f584451" /><Relationship Type="http://schemas.openxmlformats.org/officeDocument/2006/relationships/notesSlide" Target="/ppt/notesSlides/notesSlide7.xml" Id="Reb749dc4a89d4b4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12d45052224a46" /><Relationship Type="http://schemas.openxmlformats.org/officeDocument/2006/relationships/notesSlide" Target="/ppt/notesSlides/notesSlide8.xml" Id="R8dc26a2bff5c4fa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f09576e6b54f65" /><Relationship Type="http://schemas.openxmlformats.org/officeDocument/2006/relationships/notesSlide" Target="/ppt/notesSlides/notesSlide9.xml" Id="R4a0acc4c06bb485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4bb40109ac44eb" /><Relationship Type="http://schemas.openxmlformats.org/officeDocument/2006/relationships/notesSlide" Target="/ppt/notesSlides/notesSlide10.xml" Id="Rbfae22ab0c48475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0e71020fb348a2" /><Relationship Type="http://schemas.openxmlformats.org/officeDocument/2006/relationships/notesSlide" Target="/ppt/notesSlides/notesSlide11.xml" Id="Rd86c8a4f197946c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80148a436b48ec" /><Relationship Type="http://schemas.openxmlformats.org/officeDocument/2006/relationships/notesSlide" Target="/ppt/notesSlides/notesSlide12.xml" Id="Rf3e70c010b5a4ae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03f4e270184f3b" /><Relationship Type="http://schemas.openxmlformats.org/officeDocument/2006/relationships/notesSlide" Target="/ppt/notesSlides/notesSlide13.xml" Id="Rd2e07a1aa1b948e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eef59273354edb" /><Relationship Type="http://schemas.openxmlformats.org/officeDocument/2006/relationships/notesSlide" Target="/ppt/notesSlides/notesSlide14.xml" Id="R03abada2a32b44a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e9768bdaf34a19" /><Relationship Type="http://schemas.openxmlformats.org/officeDocument/2006/relationships/notesSlide" Target="/ppt/notesSlides/notesSlide15.xml" Id="Rdc8df3c708654d4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4233a653464fe7" /><Relationship Type="http://schemas.openxmlformats.org/officeDocument/2006/relationships/notesSlide" Target="/ppt/notesSlides/notesSlide16.xml" Id="R8863c8f9132c4bf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8907a9e38b4596" /><Relationship Type="http://schemas.openxmlformats.org/officeDocument/2006/relationships/notesSlide" Target="/ppt/notesSlides/notesSlide17.xml" Id="R8737a046838b4e8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703baf21fc4dcc" /><Relationship Type="http://schemas.openxmlformats.org/officeDocument/2006/relationships/notesSlide" Target="/ppt/notesSlides/notesSlide18.xml" Id="R11bcfa491aa44ea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abbd3211044d34" /><Relationship Type="http://schemas.openxmlformats.org/officeDocument/2006/relationships/notesSlide" Target="/ppt/notesSlides/notesSlide19.xml" Id="R18968c06860b42c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5b9d596c384b61" /><Relationship Type="http://schemas.openxmlformats.org/officeDocument/2006/relationships/notesSlide" Target="/ppt/notesSlides/notesSlide20.xml" Id="R6a07b64c29614b9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1c5f7f2841430a" /><Relationship Type="http://schemas.openxmlformats.org/officeDocument/2006/relationships/notesSlide" Target="/ppt/notesSlides/notesSlide21.xml" Id="Rc23adf99ba2d46a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5a4f3718d94c08" /><Relationship Type="http://schemas.openxmlformats.org/officeDocument/2006/relationships/notesSlide" Target="/ppt/notesSlides/notesSlide22.xml" Id="Rb278e3f07962433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fb3ba44aa84436" /><Relationship Type="http://schemas.openxmlformats.org/officeDocument/2006/relationships/notesSlide" Target="/ppt/notesSlides/notesSlide23.xml" Id="R6257addc0fd64d1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6253d537be42b5" /><Relationship Type="http://schemas.openxmlformats.org/officeDocument/2006/relationships/notesSlide" Target="/ppt/notesSlides/notesSlide24.xml" Id="R4b7dabdaffca4216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98b7a69eef48f0" /><Relationship Type="http://schemas.openxmlformats.org/officeDocument/2006/relationships/notesSlide" Target="/ppt/notesSlides/notesSlide25.xml" Id="Rab989311c32c4ca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e17f833be2401e" /><Relationship Type="http://schemas.openxmlformats.org/officeDocument/2006/relationships/notesSlide" Target="/ppt/notesSlides/notesSlide26.xml" Id="R120e559332d54af7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601ad120f140f5" /><Relationship Type="http://schemas.openxmlformats.org/officeDocument/2006/relationships/notesSlide" Target="/ppt/notesSlides/notesSlide27.xml" Id="Rbe785f0f9960429f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147baa13d54476" /><Relationship Type="http://schemas.openxmlformats.org/officeDocument/2006/relationships/notesSlide" Target="/ppt/notesSlides/notesSlide28.xml" Id="R395f2dc76ed5461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c79533364a47a1" /><Relationship Type="http://schemas.openxmlformats.org/officeDocument/2006/relationships/notesSlide" Target="/ppt/notesSlides/notesSlide29.xml" Id="R7f1742fc380f4c9c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39c5d8cf134bc8" /><Relationship Type="http://schemas.openxmlformats.org/officeDocument/2006/relationships/notesSlide" Target="/ppt/notesSlides/notesSlide30.xml" Id="R03bb0a63a8eb4dc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7cc28e34294341" /><Relationship Type="http://schemas.openxmlformats.org/officeDocument/2006/relationships/notesSlide" Target="/ppt/notesSlides/notesSlide31.xml" Id="Rd59ccee50a2e4de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f451cf046c4c11" /><Relationship Type="http://schemas.openxmlformats.org/officeDocument/2006/relationships/notesSlide" Target="/ppt/notesSlides/notesSlide32.xml" Id="R79b16887304e4b3b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068c32d7bf44de" /><Relationship Type="http://schemas.openxmlformats.org/officeDocument/2006/relationships/notesSlide" Target="/ppt/notesSlides/notesSlide33.xml" Id="R9f3d6c442031433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32c1563756401f" /><Relationship Type="http://schemas.openxmlformats.org/officeDocument/2006/relationships/notesSlide" Target="/ppt/notesSlides/notesSlide34.xml" Id="R76c78263e3144d6c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eebc5113b74c25" /><Relationship Type="http://schemas.openxmlformats.org/officeDocument/2006/relationships/notesSlide" Target="/ppt/notesSlides/notesSlide35.xml" Id="Rb0b17ede1beb42d7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0dd597583f4356" /><Relationship Type="http://schemas.openxmlformats.org/officeDocument/2006/relationships/notesSlide" Target="/ppt/notesSlides/notesSlide36.xml" Id="R8ce00293280e4f40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078b85c22e4531" /><Relationship Type="http://schemas.openxmlformats.org/officeDocument/2006/relationships/notesSlide" Target="/ppt/notesSlides/notesSlide37.xml" Id="R7ef4bc47a80342f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4772ba473946db" /><Relationship Type="http://schemas.openxmlformats.org/officeDocument/2006/relationships/notesSlide" Target="/ppt/notesSlides/notesSlide38.xml" Id="Rf2f56c9ba83f4bb8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eb145704524c58" /><Relationship Type="http://schemas.openxmlformats.org/officeDocument/2006/relationships/notesSlide" Target="/ppt/notesSlides/notesSlide39.xml" Id="Rd482930040af4138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de9ebfd010496a" /><Relationship Type="http://schemas.openxmlformats.org/officeDocument/2006/relationships/notesSlide" Target="/ppt/notesSlides/notesSlide40.xml" Id="R1dc1b683731247f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馬太福音第15章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Matthew 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  |  Matthew 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那時，有法利賽人和文士從耶路撒冷來見耶穌，說：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came to Jesus scribes and Pharisees, which were of Jerusalem,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  |  Matthew 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「你的門徒為甚麼犯古人的遺傳呢？因為吃飯的時候，他們不洗手。」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do thy disciples transgress the tradition of the elders? for they wash not their hands when they eat bread.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  |  Matthew 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耶穌回答說：「你們為甚麼因着你們的遺傳犯神的誡命呢？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answered and said unto them, Why do ye also transgress the commandment of God by your tradition?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15:4  |  Matthew 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神說：『當孝敬父母』；又說：『咒罵父母的，必治死他。』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commanded, saying, Honour thy father and mother: and, He that curseth father or mother, let him die the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15:5  |  Matthew 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你們倒說：『無論何人對父母說：我所當奉給你的已經作了供獻，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 say, Whosoever shall say to his father or his mother, It is a gift, by whatsoever thou mightest be profited by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15:6  |  Matthew 15:6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他就可以不孝敬父母。』這就是你們藉着遺傳，廢了神的誡命。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honour not his father or his mother, he shall be free. Thus have ye made the commandment of God of none effect by your tradition.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15:7  |  Matthew 15:7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假冒為善的人哪，以賽亞指着你們說的預言是不錯的。他說：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hypocrites, well did Esaias prophesy of you,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15:8  |  Matthew 15:8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這百姓用嘴唇尊敬我， 心卻遠離我；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people draweth nigh unto me with their mouth, and honoureth me with their lips; but their heart is far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15:9  |  Matthew 15:9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他們將人的吩咐當作道理教導人， 所以拜我也是枉然。」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in vain they do worship me, teaching for doctrines the commandments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15:10  |  Matthew 15:10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耶穌就叫了眾人來，對他們說：「你們要聽，也要明白。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called the multitude, and said unto them, Hear, and understand: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15:11  |  Matthew 15:11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入口的不能污穢人，出口的乃能污穢人。」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that which goeth into the mouth defileth a man; but that which cometh out of the mouth, this defileth a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15:12  |  Matthew 15:12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當時，門徒進前來對他說：「法利賽人聽見這話，不服，你知道嗎？」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came his disciples, and said unto him, Knowest thou that the Pharisees were offended, after they heard this saying?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15:13  |  Matthew 15:13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耶穌回答說：「凡栽種的物，若不是我天父栽種的，必要拔出來。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answered and said, Every plant, which my heavenly Father hath not planted, shall be rooted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15:14  |  Matthew 15:14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任憑他們吧！他們是瞎眼領路的；若是瞎子領瞎子，兩個人都要掉在坑裏。」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alone: they be blind leaders of the blind. And if the blind lead the blind, both shall fall into the ditch.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15:15  |  Matthew 15:15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彼得對耶穌說：「請將這比喻講給我們聽。」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Peter and said unto him, Declare unto us this parable.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15:16  |  Matthew 15:16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耶穌說：「你們到如今還不明白嗎？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said, Are ye also yet without understanding?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15:17  |  Matthew 15:17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豈不知凡入口的，是運到肚子裏，又落在茅廁裏嗎？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 not ye yet understand, that whatsoever entereth in at the mouth goeth into the belly, and is cast out into the draught?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15:18  |  Matthew 15:18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惟獨出口的，是從心裏發出來的，這才污穢人。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those things which proceed out of the mouth come forth from the heart; and they defile the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15:19  |  Matthew 15:19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因為從心裏發出來的，有惡念、凶殺、姦淫、苟合、偷盜、妄證、謗讟。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out of the heart proceed evil thoughts, murders, adulteries, fornications, thefts, false witness, blasphemies: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15:20  |  Matthew 15:20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這都是污穢人的；至於不洗手吃飯，那卻不污穢人。」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things which defile a man: but to eat with unwashen hands defileth not a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15:21  |  Matthew 15:21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耶穌離開那裏，退到泰爾、西頓的境內去。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Jesus went thence, and departed into the coasts of Tyre and Sidon.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15:22  |  Matthew 15:22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有一個迦南婦人，從那地方出來，喊着說：「主啊，大衛的子孫，可憐我！我女兒被鬼附得甚苦。」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behold, a woman of Canaan came out of the same coasts, and cried unto him, saying, Have mercy on me, O Lord, thou Son of David; my daughter is grievously vexed with a devil.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15:23  |  Matthew 15:23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耶穌卻一言不答。門徒進前來，求他說：「這婦人在我們後頭喊叫，請打發她走吧。」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answered her not a word. And his disciples came and besought him, saying, Send her away; for she crieth after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15:24  |  Matthew 15:24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耶穌說：「我奉差遣不過是到以色列家迷失的羊那裏去。」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answered and said, I am not sent but unto the lost sheep of the house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15:25  |  Matthew 15:25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那婦人來拜他，說：「主啊，幫助我！」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came she and worshipped him, saying, Lord, help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15:26  |  Matthew 15:26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他回答說：「不好拿兒女的餅丟給狗吃。」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answered and said, It is not meet to take the children’s bread, and to cast it to dogs.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15:27  |  Matthew 15:27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婦人說：「主啊，不錯；但是狗也吃牠主人桌子上掉下來的碎渣兒。」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she said, Truth, Lord: yet the dogs eat of the crumbs which fall from their masters’ table.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15:28  |  Matthew 15:28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耶穌說：「婦人，你的信心是大的！照你所要的，給你成全了吧。」從那時候，她女兒就好了。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Jesus answered and said unto her, O woman, great is thy faith: be it unto thee even as thou wilt. And her daughter was made whole from that very hour.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15:29  |  Matthew 15:29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耶穌離開那地方，來到靠近加利利的海邊，就上山坐下。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departed from thence, and came nigh unto the sea of Galilee; and went up into a mountain, and sat down there.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15:30  |  Matthew 15:30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有許多人到他那裏，帶着瘸子、瞎子、啞巴、有殘疾的，和好些別的病人，都放在他腳前；他就治好了他們。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great multitudes came unto him, having with them those that were lame, blind, dumb, maimed, and many others, and cast them down at Jesus’ feet; and he healed them: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15:31  |  Matthew 15:31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甚至眾人都希奇；因為看見啞巴說話，殘疾的痊癒，瘸子行走，瞎子看見，他們就歸榮耀給以色列的神。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Insomuch that the multitude wondered, when they saw the dumb to speak, the maimed to be whole, the lame to walk, and the blind to see: and they glorified the God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15:32  |  Matthew 15:32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耶穌叫門徒來，說：「我憐憫這眾人；因為他們同我在這裏已經三天，也沒有吃的了。我不願意叫他們餓着回去，恐怕在路上困乏。」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Jesus called his disciples unto him, and said, I have compassion on the multitude, because they continue with me now three days, and have nothing to eat: and I will not send them away fasting, lest they faint in the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15:33  |  Matthew 15:33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門徒說：「我們在這野地，哪裏有這麼多的餅叫這許多人吃飽呢？」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his disciples say unto him, Whence should we have so much bread in the wilderness, as to fill so great a multitude?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15:34  |  Matthew 15:34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耶穌說：「你們有多少餅？」他們說：「有七個，還有幾條小魚。」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saith unto them, How many loaves have ye? And they said, Seven, and a few little fishes.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15:35  |  Matthew 15:35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他就吩咐眾人坐在地上，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commanded the multitude to sit down on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15:36  |  Matthew 15:36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拿着這七個餅和幾條魚，祝謝了，擘開，遞給門徒；門徒又遞給眾人。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took the seven loaves and the fishes, and gave thanks, and brake them, and gave to his disciples, and the disciples to the multitude.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15:37  |  Matthew 15:37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眾人都吃，並且吃飽了，收拾剩下的零碎，裝滿了七個筐子。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did all eat, and were filled: and they took up of the broken meat that was left seven baskets full.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15:38  |  Matthew 15:38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吃的人，除了婦女孩子，共有四千。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that did eat were four thousand men, beside women and children.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馬太福音 15:39  |  Matthew 15:39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耶穌叫眾人散去，就上船，來到馬加丹的境界。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sent away the multitude, and took ship, and came into the coasts of Magdala.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2026-08-26T14:12:22.1200000Z</dcterms:created>
  <dcterms:modified xsi:type="dcterms:W3CDTF">2026-08-26T14:12:22.1200000Z</dcterms:modified>
</coreProperties>
</file>