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758787afdb44718" /><Relationship Type="http://schemas.openxmlformats.org/officeDocument/2006/relationships/extended-properties" Target="/docProps/app.xml" Id="R93ec71caa3734574" /><Relationship Type="http://schemas.openxmlformats.org/officeDocument/2006/relationships/officeDocument" Target="/ppt/presentation.xml" Id="Rf0ab9e184fcc432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ed3d21fcb5446b8"/>
  </p:sldMasterIdLst>
  <p:notesMasterIdLst>
    <p:notesMasterId xmlns:r="http://schemas.openxmlformats.org/officeDocument/2006/relationships" r:id="R214fbfec57c94dc0"/>
  </p:notesMasterIdLst>
  <p:sldIdLst>
    <p:sldId xmlns:r="http://schemas.openxmlformats.org/officeDocument/2006/relationships" id="256" r:id="Rafc49ce832a84995"/>
    <p:sldId xmlns:r="http://schemas.openxmlformats.org/officeDocument/2006/relationships" id="257" r:id="Rb6aa352a5c6e42ca"/>
    <p:sldId xmlns:r="http://schemas.openxmlformats.org/officeDocument/2006/relationships" id="258" r:id="Rfb7e962eac7b42ae"/>
    <p:sldId xmlns:r="http://schemas.openxmlformats.org/officeDocument/2006/relationships" id="259" r:id="Rf5776acd3b924ae5"/>
    <p:sldId xmlns:r="http://schemas.openxmlformats.org/officeDocument/2006/relationships" id="260" r:id="Rf8f87e1569f2417e"/>
    <p:sldId xmlns:r="http://schemas.openxmlformats.org/officeDocument/2006/relationships" id="261" r:id="Rf6ee0081dd054e67"/>
    <p:sldId xmlns:r="http://schemas.openxmlformats.org/officeDocument/2006/relationships" id="262" r:id="Ra34c9af987204b07"/>
    <p:sldId xmlns:r="http://schemas.openxmlformats.org/officeDocument/2006/relationships" id="263" r:id="R341207f5d4074c9f"/>
    <p:sldId xmlns:r="http://schemas.openxmlformats.org/officeDocument/2006/relationships" id="264" r:id="Rb18f439a403f4a11"/>
    <p:sldId xmlns:r="http://schemas.openxmlformats.org/officeDocument/2006/relationships" id="265" r:id="Rbe975d4c1f264852"/>
    <p:sldId xmlns:r="http://schemas.openxmlformats.org/officeDocument/2006/relationships" id="266" r:id="Rd91bba9e15b04fca"/>
    <p:sldId xmlns:r="http://schemas.openxmlformats.org/officeDocument/2006/relationships" id="267" r:id="Rac8ec58908f8470c"/>
    <p:sldId xmlns:r="http://schemas.openxmlformats.org/officeDocument/2006/relationships" id="268" r:id="Re1067c8679964eef"/>
    <p:sldId xmlns:r="http://schemas.openxmlformats.org/officeDocument/2006/relationships" id="269" r:id="Ref492f20826e4790"/>
    <p:sldId xmlns:r="http://schemas.openxmlformats.org/officeDocument/2006/relationships" id="270" r:id="R8497075fbdca4ae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283ba2bf783459c" /><Relationship Type="http://schemas.openxmlformats.org/officeDocument/2006/relationships/slideMaster" Target="/ppt/slideMasters/slideMaster1.xml" Id="R6ed3d21fcb5446b8" /><Relationship Type="http://schemas.openxmlformats.org/officeDocument/2006/relationships/notesMaster" Target="/ppt/notesMasters/notesMaster1.xml" Id="R214fbfec57c94dc0" /><Relationship Type="http://schemas.openxmlformats.org/officeDocument/2006/relationships/presProps" Target="/ppt/presProps.xml" Id="Rb3ca9096046e45f4" /><Relationship Type="http://schemas.openxmlformats.org/officeDocument/2006/relationships/tableStyles" Target="/ppt/tableStyles.xml" Id="Rde1fa1604d634b4f" /><Relationship Type="http://schemas.openxmlformats.org/officeDocument/2006/relationships/slide" Target="/ppt/slides/slide1.xml" Id="Rafc49ce832a84995" /><Relationship Type="http://schemas.openxmlformats.org/officeDocument/2006/relationships/slide" Target="/ppt/slides/slide2.xml" Id="Rb6aa352a5c6e42ca" /><Relationship Type="http://schemas.openxmlformats.org/officeDocument/2006/relationships/slide" Target="/ppt/slides/slide3.xml" Id="Rfb7e962eac7b42ae" /><Relationship Type="http://schemas.openxmlformats.org/officeDocument/2006/relationships/slide" Target="/ppt/slides/slide4.xml" Id="Rf5776acd3b924ae5" /><Relationship Type="http://schemas.openxmlformats.org/officeDocument/2006/relationships/slide" Target="/ppt/slides/slide5.xml" Id="Rf8f87e1569f2417e" /><Relationship Type="http://schemas.openxmlformats.org/officeDocument/2006/relationships/slide" Target="/ppt/slides/slide6.xml" Id="Rf6ee0081dd054e67" /><Relationship Type="http://schemas.openxmlformats.org/officeDocument/2006/relationships/slide" Target="/ppt/slides/slide7.xml" Id="Ra34c9af987204b07" /><Relationship Type="http://schemas.openxmlformats.org/officeDocument/2006/relationships/slide" Target="/ppt/slides/slide8.xml" Id="R341207f5d4074c9f" /><Relationship Type="http://schemas.openxmlformats.org/officeDocument/2006/relationships/slide" Target="/ppt/slides/slide9.xml" Id="Rb18f439a403f4a11" /><Relationship Type="http://schemas.openxmlformats.org/officeDocument/2006/relationships/slide" Target="/ppt/slides/slide10.xml" Id="Rbe975d4c1f264852" /><Relationship Type="http://schemas.openxmlformats.org/officeDocument/2006/relationships/slide" Target="/ppt/slides/slide11.xml" Id="Rd91bba9e15b04fca" /><Relationship Type="http://schemas.openxmlformats.org/officeDocument/2006/relationships/slide" Target="/ppt/slides/slide12.xml" Id="Rac8ec58908f8470c" /><Relationship Type="http://schemas.openxmlformats.org/officeDocument/2006/relationships/slide" Target="/ppt/slides/slide13.xml" Id="Re1067c8679964eef" /><Relationship Type="http://schemas.openxmlformats.org/officeDocument/2006/relationships/slide" Target="/ppt/slides/slide14.xml" Id="Ref492f20826e4790" /><Relationship Type="http://schemas.openxmlformats.org/officeDocument/2006/relationships/slide" Target="/ppt/slides/slide15.xml" Id="R8497075fbdca4ae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a36fa7f2d03485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a196a567c7249bb" /><Relationship Type="http://schemas.openxmlformats.org/officeDocument/2006/relationships/notesMaster" Target="/ppt/notesMasters/notesMaster1.xml" Id="Rb81f434179e840c5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f67e33c1b14473d" /><Relationship Type="http://schemas.openxmlformats.org/officeDocument/2006/relationships/notesMaster" Target="/ppt/notesMasters/notesMaster1.xml" Id="R3c879f7c84484d4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d7fb9ec68fa4d79" /><Relationship Type="http://schemas.openxmlformats.org/officeDocument/2006/relationships/notesMaster" Target="/ppt/notesMasters/notesMaster1.xml" Id="Rfd0d9214838841a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259ae570bec4edc" /><Relationship Type="http://schemas.openxmlformats.org/officeDocument/2006/relationships/notesMaster" Target="/ppt/notesMasters/notesMaster1.xml" Id="Rf09a70601d23435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a819f8d8f054e59" /><Relationship Type="http://schemas.openxmlformats.org/officeDocument/2006/relationships/notesMaster" Target="/ppt/notesMasters/notesMaster1.xml" Id="Rdddcc0b7395d495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a57c4ede87f4f4f" /><Relationship Type="http://schemas.openxmlformats.org/officeDocument/2006/relationships/notesMaster" Target="/ppt/notesMasters/notesMaster1.xml" Id="R160ab0d3260a4c0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d15784031564632" /><Relationship Type="http://schemas.openxmlformats.org/officeDocument/2006/relationships/notesMaster" Target="/ppt/notesMasters/notesMaster1.xml" Id="R6f01f23ea4c14aa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d952e4996e24ec9" /><Relationship Type="http://schemas.openxmlformats.org/officeDocument/2006/relationships/notesMaster" Target="/ppt/notesMasters/notesMaster1.xml" Id="Re6bc9981e9ac4f7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0d5112b8f834f78" /><Relationship Type="http://schemas.openxmlformats.org/officeDocument/2006/relationships/notesMaster" Target="/ppt/notesMasters/notesMaster1.xml" Id="R566ce523de7341c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d9a0e72d9f3439e" /><Relationship Type="http://schemas.openxmlformats.org/officeDocument/2006/relationships/notesMaster" Target="/ppt/notesMasters/notesMaster1.xml" Id="R9191f5e5426148b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9e3d3ac64cb46fd" /><Relationship Type="http://schemas.openxmlformats.org/officeDocument/2006/relationships/notesMaster" Target="/ppt/notesMasters/notesMaster1.xml" Id="Rac96892c6fa04cf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4880c167e064be1" /><Relationship Type="http://schemas.openxmlformats.org/officeDocument/2006/relationships/notesMaster" Target="/ppt/notesMasters/notesMaster1.xml" Id="R05650a02b21f43b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410490206994215" /><Relationship Type="http://schemas.openxmlformats.org/officeDocument/2006/relationships/notesMaster" Target="/ppt/notesMasters/notesMaster1.xml" Id="R26d225811637479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65f18a77bc94822" /><Relationship Type="http://schemas.openxmlformats.org/officeDocument/2006/relationships/notesMaster" Target="/ppt/notesMasters/notesMaster1.xml" Id="R946249c945d2407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06302d5c68da452a" /><Relationship Type="http://schemas.openxmlformats.org/officeDocument/2006/relationships/notesMaster" Target="/ppt/notesMasters/notesMaster1.xml" Id="R23fd67df5723470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bd1b1637d7b41ce" /><Relationship Type="http://schemas.openxmlformats.org/officeDocument/2006/relationships/image" Target="/ppt/media/image.png" Id="R7d9b8f5d65434a5d" /><Relationship Type="http://schemas.openxmlformats.org/officeDocument/2006/relationships/image" Target="/ppt/media/image2.png" Id="Re9525b1a546e4f50" /><Relationship Type="http://schemas.openxmlformats.org/officeDocument/2006/relationships/image" Target="/ppt/media/image.jpeg" Id="R1f3f71e7a6ad43b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3cd636c117448a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7d9b8f5d65434a5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9525b1a546e4f5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f3f71e7a6ad43b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ef2dac94027427c" /><Relationship Type="http://schemas.openxmlformats.org/officeDocument/2006/relationships/slideLayout" Target="/ppt/slideLayouts/slideLayout1.xml" Id="R961565b90e634402" /><Relationship Type="http://schemas.openxmlformats.org/officeDocument/2006/relationships/slideLayout" Target="/ppt/slideLayouts/slideLayout2.xml" Id="R1309a4aaf01540e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61565b90e634402"/>
    <p:sldLayoutId xmlns:r="http://schemas.openxmlformats.org/officeDocument/2006/relationships" id="2147483650" r:id="R1309a4aaf01540e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158955146b4d77" /><Relationship Type="http://schemas.openxmlformats.org/officeDocument/2006/relationships/notesSlide" Target="/ppt/notesSlides/notesSlide1.xml" Id="R047e6d4fee1d4b6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80bfe3a3f0411c" /><Relationship Type="http://schemas.openxmlformats.org/officeDocument/2006/relationships/notesSlide" Target="/ppt/notesSlides/notesSlide2.xml" Id="R99febc566fa1414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7e038337d64bc4" /><Relationship Type="http://schemas.openxmlformats.org/officeDocument/2006/relationships/notesSlide" Target="/ppt/notesSlides/notesSlide3.xml" Id="Ra5d9a12196c6478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d0f13d3c1341f4" /><Relationship Type="http://schemas.openxmlformats.org/officeDocument/2006/relationships/notesSlide" Target="/ppt/notesSlides/notesSlide4.xml" Id="R4cac679c01fc40e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982785982d4cb0" /><Relationship Type="http://schemas.openxmlformats.org/officeDocument/2006/relationships/notesSlide" Target="/ppt/notesSlides/notesSlide5.xml" Id="Rf6413cbfcbc249c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fb17f1517f4ba1" /><Relationship Type="http://schemas.openxmlformats.org/officeDocument/2006/relationships/notesSlide" Target="/ppt/notesSlides/notesSlide6.xml" Id="R158dfc7767734c9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b00ca1fa5e4df4" /><Relationship Type="http://schemas.openxmlformats.org/officeDocument/2006/relationships/notesSlide" Target="/ppt/notesSlides/notesSlide7.xml" Id="Re42d7639432a4c6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16e0b24ec14f25" /><Relationship Type="http://schemas.openxmlformats.org/officeDocument/2006/relationships/notesSlide" Target="/ppt/notesSlides/notesSlide8.xml" Id="Rdd44deac4bd243b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b716224f554027" /><Relationship Type="http://schemas.openxmlformats.org/officeDocument/2006/relationships/notesSlide" Target="/ppt/notesSlides/notesSlide9.xml" Id="Ra03ff86aac6b4e4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d25cebb7304eb1" /><Relationship Type="http://schemas.openxmlformats.org/officeDocument/2006/relationships/notesSlide" Target="/ppt/notesSlides/notesSlide10.xml" Id="Rf33bce3a4ce848c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e562ff53ff4e5a" /><Relationship Type="http://schemas.openxmlformats.org/officeDocument/2006/relationships/notesSlide" Target="/ppt/notesSlides/notesSlide11.xml" Id="R362f6edd9b194b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6d854fc31844a5" /><Relationship Type="http://schemas.openxmlformats.org/officeDocument/2006/relationships/notesSlide" Target="/ppt/notesSlides/notesSlide12.xml" Id="R437b19aeef864895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4e544ec1a049db" /><Relationship Type="http://schemas.openxmlformats.org/officeDocument/2006/relationships/notesSlide" Target="/ppt/notesSlides/notesSlide13.xml" Id="R0b56709e970c487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ed79f08457499f" /><Relationship Type="http://schemas.openxmlformats.org/officeDocument/2006/relationships/notesSlide" Target="/ppt/notesSlides/notesSlide14.xml" Id="R22ae063d575b400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cf4746431f4b60" /><Relationship Type="http://schemas.openxmlformats.org/officeDocument/2006/relationships/notesSlide" Target="/ppt/notesSlides/notesSlide15.xml" Id="R360796f600484fb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詩篇第48章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48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48:1  |  Psalms 48:1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可拉後裔的詩歌。 耶和華本為大！ 在我們神的城中， 在他的聖山上，該受大讚美。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and Psalm for the sons of Korah. Great is the LORD, and greatly to be praised in the city of our God, in the mountain of his holiness.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48:2  |  Psalms 48:2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錫安山－大君王的城， 在北面居高華美， 為全地所喜悅。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Beautiful for situation, the joy of the whole earth, is mount Zion, on the sides of the north, the city of the great King.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48:3  |  Psalms 48:3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神在其宮中， 自顯為避難所。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is known in her palaces for a refuge.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48:4  |  Psalms 48:4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看哪，眾王會合， 一同經過。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For, lo, the kings were assembled, they passed by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48:5  |  Psalms 48:5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他們見了這城就驚奇喪膽， 急忙逃跑。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saw it, and so they marvelled; they were troubled, and hasted away.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48:6  |  Psalms 48:6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他們在那裏被戰兢疼痛抓住， 好像產難的婦人一樣。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Fear took hold upon them there, and pain, as of a woman in travail.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48:7  |  Psalms 48:7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[神啊]，你用東風打破他施的船隻。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breakest the ships of Tarshish with an east wind.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48:8  |  Psalms 48:8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我們在萬軍之耶和華的城中 －就是我們神的城中－所看見的， 正如我們所聽見的。 神必堅立這城，直到永遠。 （細拉）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we have heard, so have we seen in the city of the LORD of hosts, in the city of our God: God will establish it for ever. Selah.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48:9  |  Psalms 48:9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神啊，我們在你的殿中想念你的慈愛。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have thought of thy lovingkindness, O God, in the midst of thy temple.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48:10  |  Psalms 48:10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神啊，你受的讚美正與你的名相稱，直到地極！ 你的右手滿了公義。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thy name, O God, so is thy praise unto the ends of the earth: thy right hand is full of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48:11  |  Psalms 48:11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因你的判斷，錫安山應當歡喜， 猶大的城邑應當快樂。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mount Zion rejoice, let the daughters of Judah be glad, because of thy judgments.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48:12  |  Psalms 48:12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你們當周遊錫安， 四圍旋繞，數點城樓，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Walk about Zion, and go round about her: tell the towers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48:13  |  Psalms 48:13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細看她的外郭， 察看她的宮殿， 為要傳說到後代。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Mark ye well her bulwarks, consider her palaces; that ye may tell it to the generation following.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48:14  |  Psalms 48:14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因為這神永永遠遠為我們的神； 他必作我們引路的，直到死時。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this God is our God for ever and ever: he will be our guide even unto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2026-08-26T10:30:04.5540000Z</dcterms:created>
  <dcterms:modified xsi:type="dcterms:W3CDTF">2026-08-26T10:30:04.5540000Z</dcterms:modified>
</coreProperties>
</file>