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445cdd4fa824caf" /><Relationship Type="http://schemas.openxmlformats.org/officeDocument/2006/relationships/extended-properties" Target="/docProps/app.xml" Id="Rd9847993464d4887" /><Relationship Type="http://schemas.openxmlformats.org/officeDocument/2006/relationships/officeDocument" Target="/ppt/presentation.xml" Id="R8e1f460ff90d4d4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e011dc6342d44ab"/>
  </p:sldMasterIdLst>
  <p:notesMasterIdLst>
    <p:notesMasterId xmlns:r="http://schemas.openxmlformats.org/officeDocument/2006/relationships" r:id="R88ea4d3ec772460d"/>
  </p:notesMasterIdLst>
  <p:sldIdLst>
    <p:sldId xmlns:r="http://schemas.openxmlformats.org/officeDocument/2006/relationships" id="256" r:id="R3e671709ac944acb"/>
    <p:sldId xmlns:r="http://schemas.openxmlformats.org/officeDocument/2006/relationships" id="257" r:id="Re4c1484e46464439"/>
    <p:sldId xmlns:r="http://schemas.openxmlformats.org/officeDocument/2006/relationships" id="258" r:id="R1a29541f508d4e23"/>
    <p:sldId xmlns:r="http://schemas.openxmlformats.org/officeDocument/2006/relationships" id="259" r:id="R3292ea7b2dcf4803"/>
    <p:sldId xmlns:r="http://schemas.openxmlformats.org/officeDocument/2006/relationships" id="260" r:id="R8b578af93db94534"/>
    <p:sldId xmlns:r="http://schemas.openxmlformats.org/officeDocument/2006/relationships" id="261" r:id="R18455af57226429b"/>
    <p:sldId xmlns:r="http://schemas.openxmlformats.org/officeDocument/2006/relationships" id="262" r:id="R2a8d36d9ad1f4678"/>
    <p:sldId xmlns:r="http://schemas.openxmlformats.org/officeDocument/2006/relationships" id="263" r:id="Rb832e2ef96074aca"/>
    <p:sldId xmlns:r="http://schemas.openxmlformats.org/officeDocument/2006/relationships" id="264" r:id="R94df0c52d9144621"/>
    <p:sldId xmlns:r="http://schemas.openxmlformats.org/officeDocument/2006/relationships" id="265" r:id="R576d0d434bac4dcd"/>
    <p:sldId xmlns:r="http://schemas.openxmlformats.org/officeDocument/2006/relationships" id="266" r:id="R390513870404405f"/>
    <p:sldId xmlns:r="http://schemas.openxmlformats.org/officeDocument/2006/relationships" id="267" r:id="R7a2ef8a38842420c"/>
    <p:sldId xmlns:r="http://schemas.openxmlformats.org/officeDocument/2006/relationships" id="268" r:id="R38bcf841abd347bb"/>
    <p:sldId xmlns:r="http://schemas.openxmlformats.org/officeDocument/2006/relationships" id="269" r:id="R6776422b142945bd"/>
    <p:sldId xmlns:r="http://schemas.openxmlformats.org/officeDocument/2006/relationships" id="270" r:id="R70cd639b0a8a4b58"/>
    <p:sldId xmlns:r="http://schemas.openxmlformats.org/officeDocument/2006/relationships" id="271" r:id="R5d9ad7c8de394f9f"/>
    <p:sldId xmlns:r="http://schemas.openxmlformats.org/officeDocument/2006/relationships" id="272" r:id="R843e4db9f2f3491f"/>
    <p:sldId xmlns:r="http://schemas.openxmlformats.org/officeDocument/2006/relationships" id="273" r:id="Rf89653a6a8f84228"/>
    <p:sldId xmlns:r="http://schemas.openxmlformats.org/officeDocument/2006/relationships" id="274" r:id="R24d45d1d101440ca"/>
    <p:sldId xmlns:r="http://schemas.openxmlformats.org/officeDocument/2006/relationships" id="275" r:id="R0199fd78407749d0"/>
    <p:sldId xmlns:r="http://schemas.openxmlformats.org/officeDocument/2006/relationships" id="276" r:id="R6e06f2176b344f9d"/>
    <p:sldId xmlns:r="http://schemas.openxmlformats.org/officeDocument/2006/relationships" id="277" r:id="R7b606d65ccaf46d7"/>
    <p:sldId xmlns:r="http://schemas.openxmlformats.org/officeDocument/2006/relationships" id="278" r:id="R423e5e97e5454d37"/>
    <p:sldId xmlns:r="http://schemas.openxmlformats.org/officeDocument/2006/relationships" id="279" r:id="Ra0152aff7a064a37"/>
    <p:sldId xmlns:r="http://schemas.openxmlformats.org/officeDocument/2006/relationships" id="280" r:id="R07301bdbaba54372"/>
    <p:sldId xmlns:r="http://schemas.openxmlformats.org/officeDocument/2006/relationships" id="281" r:id="Rf3b74e0e90ff43c7"/>
    <p:sldId xmlns:r="http://schemas.openxmlformats.org/officeDocument/2006/relationships" id="282" r:id="R5ff5c77439eb43d6"/>
    <p:sldId xmlns:r="http://schemas.openxmlformats.org/officeDocument/2006/relationships" id="283" r:id="R88fe096e405f4cf2"/>
    <p:sldId xmlns:r="http://schemas.openxmlformats.org/officeDocument/2006/relationships" id="284" r:id="Rfcc5fe6ae37d44e1"/>
    <p:sldId xmlns:r="http://schemas.openxmlformats.org/officeDocument/2006/relationships" id="285" r:id="Rd83a8b52ef014319"/>
    <p:sldId xmlns:r="http://schemas.openxmlformats.org/officeDocument/2006/relationships" id="286" r:id="Rff8a5ff83eb44892"/>
    <p:sldId xmlns:r="http://schemas.openxmlformats.org/officeDocument/2006/relationships" id="287" r:id="Rbfa8dd29b443414c"/>
    <p:sldId xmlns:r="http://schemas.openxmlformats.org/officeDocument/2006/relationships" id="288" r:id="R1ac6ec258aeb4ed7"/>
    <p:sldId xmlns:r="http://schemas.openxmlformats.org/officeDocument/2006/relationships" id="289" r:id="R2d36c8f40a6f4d1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98774c569f849df" /><Relationship Type="http://schemas.openxmlformats.org/officeDocument/2006/relationships/slideMaster" Target="/ppt/slideMasters/slideMaster1.xml" Id="R8e011dc6342d44ab" /><Relationship Type="http://schemas.openxmlformats.org/officeDocument/2006/relationships/notesMaster" Target="/ppt/notesMasters/notesMaster1.xml" Id="R88ea4d3ec772460d" /><Relationship Type="http://schemas.openxmlformats.org/officeDocument/2006/relationships/presProps" Target="/ppt/presProps.xml" Id="R781843f8d68d4069" /><Relationship Type="http://schemas.openxmlformats.org/officeDocument/2006/relationships/tableStyles" Target="/ppt/tableStyles.xml" Id="R12742f0ac9814d72" /><Relationship Type="http://schemas.openxmlformats.org/officeDocument/2006/relationships/slide" Target="/ppt/slides/slide1.xml" Id="R3e671709ac944acb" /><Relationship Type="http://schemas.openxmlformats.org/officeDocument/2006/relationships/slide" Target="/ppt/slides/slide2.xml" Id="Re4c1484e46464439" /><Relationship Type="http://schemas.openxmlformats.org/officeDocument/2006/relationships/slide" Target="/ppt/slides/slide3.xml" Id="R1a29541f508d4e23" /><Relationship Type="http://schemas.openxmlformats.org/officeDocument/2006/relationships/slide" Target="/ppt/slides/slide4.xml" Id="R3292ea7b2dcf4803" /><Relationship Type="http://schemas.openxmlformats.org/officeDocument/2006/relationships/slide" Target="/ppt/slides/slide5.xml" Id="R8b578af93db94534" /><Relationship Type="http://schemas.openxmlformats.org/officeDocument/2006/relationships/slide" Target="/ppt/slides/slide6.xml" Id="R18455af57226429b" /><Relationship Type="http://schemas.openxmlformats.org/officeDocument/2006/relationships/slide" Target="/ppt/slides/slide7.xml" Id="R2a8d36d9ad1f4678" /><Relationship Type="http://schemas.openxmlformats.org/officeDocument/2006/relationships/slide" Target="/ppt/slides/slide8.xml" Id="Rb832e2ef96074aca" /><Relationship Type="http://schemas.openxmlformats.org/officeDocument/2006/relationships/slide" Target="/ppt/slides/slide9.xml" Id="R94df0c52d9144621" /><Relationship Type="http://schemas.openxmlformats.org/officeDocument/2006/relationships/slide" Target="/ppt/slides/slide10.xml" Id="R576d0d434bac4dcd" /><Relationship Type="http://schemas.openxmlformats.org/officeDocument/2006/relationships/slide" Target="/ppt/slides/slide11.xml" Id="R390513870404405f" /><Relationship Type="http://schemas.openxmlformats.org/officeDocument/2006/relationships/slide" Target="/ppt/slides/slide12.xml" Id="R7a2ef8a38842420c" /><Relationship Type="http://schemas.openxmlformats.org/officeDocument/2006/relationships/slide" Target="/ppt/slides/slide13.xml" Id="R38bcf841abd347bb" /><Relationship Type="http://schemas.openxmlformats.org/officeDocument/2006/relationships/slide" Target="/ppt/slides/slide14.xml" Id="R6776422b142945bd" /><Relationship Type="http://schemas.openxmlformats.org/officeDocument/2006/relationships/slide" Target="/ppt/slides/slide15.xml" Id="R70cd639b0a8a4b58" /><Relationship Type="http://schemas.openxmlformats.org/officeDocument/2006/relationships/slide" Target="/ppt/slides/slide16.xml" Id="R5d9ad7c8de394f9f" /><Relationship Type="http://schemas.openxmlformats.org/officeDocument/2006/relationships/slide" Target="/ppt/slides/slide17.xml" Id="R843e4db9f2f3491f" /><Relationship Type="http://schemas.openxmlformats.org/officeDocument/2006/relationships/slide" Target="/ppt/slides/slide18.xml" Id="Rf89653a6a8f84228" /><Relationship Type="http://schemas.openxmlformats.org/officeDocument/2006/relationships/slide" Target="/ppt/slides/slide19.xml" Id="R24d45d1d101440ca" /><Relationship Type="http://schemas.openxmlformats.org/officeDocument/2006/relationships/slide" Target="/ppt/slides/slide20.xml" Id="R0199fd78407749d0" /><Relationship Type="http://schemas.openxmlformats.org/officeDocument/2006/relationships/slide" Target="/ppt/slides/slide21.xml" Id="R6e06f2176b344f9d" /><Relationship Type="http://schemas.openxmlformats.org/officeDocument/2006/relationships/slide" Target="/ppt/slides/slide22.xml" Id="R7b606d65ccaf46d7" /><Relationship Type="http://schemas.openxmlformats.org/officeDocument/2006/relationships/slide" Target="/ppt/slides/slide23.xml" Id="R423e5e97e5454d37" /><Relationship Type="http://schemas.openxmlformats.org/officeDocument/2006/relationships/slide" Target="/ppt/slides/slide24.xml" Id="Ra0152aff7a064a37" /><Relationship Type="http://schemas.openxmlformats.org/officeDocument/2006/relationships/slide" Target="/ppt/slides/slide25.xml" Id="R07301bdbaba54372" /><Relationship Type="http://schemas.openxmlformats.org/officeDocument/2006/relationships/slide" Target="/ppt/slides/slide26.xml" Id="Rf3b74e0e90ff43c7" /><Relationship Type="http://schemas.openxmlformats.org/officeDocument/2006/relationships/slide" Target="/ppt/slides/slide27.xml" Id="R5ff5c77439eb43d6" /><Relationship Type="http://schemas.openxmlformats.org/officeDocument/2006/relationships/slide" Target="/ppt/slides/slide28.xml" Id="R88fe096e405f4cf2" /><Relationship Type="http://schemas.openxmlformats.org/officeDocument/2006/relationships/slide" Target="/ppt/slides/slide29.xml" Id="Rfcc5fe6ae37d44e1" /><Relationship Type="http://schemas.openxmlformats.org/officeDocument/2006/relationships/slide" Target="/ppt/slides/slide30.xml" Id="Rd83a8b52ef014319" /><Relationship Type="http://schemas.openxmlformats.org/officeDocument/2006/relationships/slide" Target="/ppt/slides/slide31.xml" Id="Rff8a5ff83eb44892" /><Relationship Type="http://schemas.openxmlformats.org/officeDocument/2006/relationships/slide" Target="/ppt/slides/slide32.xml" Id="Rbfa8dd29b443414c" /><Relationship Type="http://schemas.openxmlformats.org/officeDocument/2006/relationships/slide" Target="/ppt/slides/slide33.xml" Id="R1ac6ec258aeb4ed7" /><Relationship Type="http://schemas.openxmlformats.org/officeDocument/2006/relationships/slide" Target="/ppt/slides/slide34.xml" Id="R2d36c8f40a6f4d1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68894dec69e4c1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1f8cba3f7e24194" /><Relationship Type="http://schemas.openxmlformats.org/officeDocument/2006/relationships/notesMaster" Target="/ppt/notesMasters/notesMaster1.xml" Id="R6ac46a467e87492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a43b7a509a74a4b" /><Relationship Type="http://schemas.openxmlformats.org/officeDocument/2006/relationships/notesMaster" Target="/ppt/notesMasters/notesMaster1.xml" Id="R005ba60b0f494e8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6e2014cb38743ae" /><Relationship Type="http://schemas.openxmlformats.org/officeDocument/2006/relationships/notesMaster" Target="/ppt/notesMasters/notesMaster1.xml" Id="R2f3a79dd8e0f4e9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6b8fe81452a4ba0" /><Relationship Type="http://schemas.openxmlformats.org/officeDocument/2006/relationships/notesMaster" Target="/ppt/notesMasters/notesMaster1.xml" Id="Re9f775da1e654ac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311b509113143d1" /><Relationship Type="http://schemas.openxmlformats.org/officeDocument/2006/relationships/notesMaster" Target="/ppt/notesMasters/notesMaster1.xml" Id="R29f86ae8f6904be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d702e0c54bc4958" /><Relationship Type="http://schemas.openxmlformats.org/officeDocument/2006/relationships/notesMaster" Target="/ppt/notesMasters/notesMaster1.xml" Id="R53ca958e8b6746b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4c209e9cc4842ad" /><Relationship Type="http://schemas.openxmlformats.org/officeDocument/2006/relationships/notesMaster" Target="/ppt/notesMasters/notesMaster1.xml" Id="R34b749309c964ba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6477efff1854cef" /><Relationship Type="http://schemas.openxmlformats.org/officeDocument/2006/relationships/notesMaster" Target="/ppt/notesMasters/notesMaster1.xml" Id="R0f58d8290a774dd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b8f99be3f6f49bf" /><Relationship Type="http://schemas.openxmlformats.org/officeDocument/2006/relationships/notesMaster" Target="/ppt/notesMasters/notesMaster1.xml" Id="R680996417b23470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f253f04f46a4fb7" /><Relationship Type="http://schemas.openxmlformats.org/officeDocument/2006/relationships/notesMaster" Target="/ppt/notesMasters/notesMaster1.xml" Id="R034263824386411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6941324cbd44a38" /><Relationship Type="http://schemas.openxmlformats.org/officeDocument/2006/relationships/notesMaster" Target="/ppt/notesMasters/notesMaster1.xml" Id="Re56aa6ebf1a4427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d0efe3218fc4904" /><Relationship Type="http://schemas.openxmlformats.org/officeDocument/2006/relationships/notesMaster" Target="/ppt/notesMasters/notesMaster1.xml" Id="R51b25baf7112436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41ee6573ba14879" /><Relationship Type="http://schemas.openxmlformats.org/officeDocument/2006/relationships/notesMaster" Target="/ppt/notesMasters/notesMaster1.xml" Id="R9a8b1c42f54f4c6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311a789f2144dc8" /><Relationship Type="http://schemas.openxmlformats.org/officeDocument/2006/relationships/notesMaster" Target="/ppt/notesMasters/notesMaster1.xml" Id="R9396bb28bee2412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fdcad0e4d694bf7" /><Relationship Type="http://schemas.openxmlformats.org/officeDocument/2006/relationships/notesMaster" Target="/ppt/notesMasters/notesMaster1.xml" Id="R960c63f54177448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7966a3ba80a4a76" /><Relationship Type="http://schemas.openxmlformats.org/officeDocument/2006/relationships/notesMaster" Target="/ppt/notesMasters/notesMaster1.xml" Id="R34d98b18d202481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d8070b57f084157" /><Relationship Type="http://schemas.openxmlformats.org/officeDocument/2006/relationships/notesMaster" Target="/ppt/notesMasters/notesMaster1.xml" Id="Re95f1b2073614ef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cafcadabd234cf9" /><Relationship Type="http://schemas.openxmlformats.org/officeDocument/2006/relationships/notesMaster" Target="/ppt/notesMasters/notesMaster1.xml" Id="Rf5a5236ffb9541a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f328898cc0240f0" /><Relationship Type="http://schemas.openxmlformats.org/officeDocument/2006/relationships/notesMaster" Target="/ppt/notesMasters/notesMaster1.xml" Id="Rba42b38539dd4ca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3edec8afe384a84" /><Relationship Type="http://schemas.openxmlformats.org/officeDocument/2006/relationships/notesMaster" Target="/ppt/notesMasters/notesMaster1.xml" Id="R4553904e71f44e1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7c3dea42f444e26" /><Relationship Type="http://schemas.openxmlformats.org/officeDocument/2006/relationships/notesMaster" Target="/ppt/notesMasters/notesMaster1.xml" Id="R5a311b85c61345d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ee837a9c8034369" /><Relationship Type="http://schemas.openxmlformats.org/officeDocument/2006/relationships/notesMaster" Target="/ppt/notesMasters/notesMaster1.xml" Id="R15d6878f585b41b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17526573f484c9e" /><Relationship Type="http://schemas.openxmlformats.org/officeDocument/2006/relationships/notesMaster" Target="/ppt/notesMasters/notesMaster1.xml" Id="Rbb831d748ea94c3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db0b02510084eee" /><Relationship Type="http://schemas.openxmlformats.org/officeDocument/2006/relationships/notesMaster" Target="/ppt/notesMasters/notesMaster1.xml" Id="R80da6db5fb814ac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a39081c886f4e82" /><Relationship Type="http://schemas.openxmlformats.org/officeDocument/2006/relationships/notesMaster" Target="/ppt/notesMasters/notesMaster1.xml" Id="Rab032c863692437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54160ce98f6404e" /><Relationship Type="http://schemas.openxmlformats.org/officeDocument/2006/relationships/notesMaster" Target="/ppt/notesMasters/notesMaster1.xml" Id="R0f5bf58d1f8e42a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99e6b2cfa0342a7" /><Relationship Type="http://schemas.openxmlformats.org/officeDocument/2006/relationships/notesMaster" Target="/ppt/notesMasters/notesMaster1.xml" Id="R643b365bd43347b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1272a3992c74b16" /><Relationship Type="http://schemas.openxmlformats.org/officeDocument/2006/relationships/notesMaster" Target="/ppt/notesMasters/notesMaster1.xml" Id="Rc9c895526f624b2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bfef6f5d4f642bd" /><Relationship Type="http://schemas.openxmlformats.org/officeDocument/2006/relationships/notesMaster" Target="/ppt/notesMasters/notesMaster1.xml" Id="R6348ed91795c465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2170904d1864c5c" /><Relationship Type="http://schemas.openxmlformats.org/officeDocument/2006/relationships/notesMaster" Target="/ppt/notesMasters/notesMaster1.xml" Id="R931b47f0d9054de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1835677feaa40da" /><Relationship Type="http://schemas.openxmlformats.org/officeDocument/2006/relationships/notesMaster" Target="/ppt/notesMasters/notesMaster1.xml" Id="R82478242ab0744c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daadd1ce3b6470a" /><Relationship Type="http://schemas.openxmlformats.org/officeDocument/2006/relationships/notesMaster" Target="/ppt/notesMasters/notesMaster1.xml" Id="R96f0a9a702734f4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c4b6ca9246f84371" /><Relationship Type="http://schemas.openxmlformats.org/officeDocument/2006/relationships/notesMaster" Target="/ppt/notesMasters/notesMaster1.xml" Id="R54bbd8d2322b4f9d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827d4d7b6b047a3" /><Relationship Type="http://schemas.openxmlformats.org/officeDocument/2006/relationships/notesMaster" Target="/ppt/notesMasters/notesMaster1.xml" Id="Rafa73ba668cc43a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0d84026c7e40ee" /><Relationship Type="http://schemas.openxmlformats.org/officeDocument/2006/relationships/image" Target="/ppt/media/image.png" Id="R4484e4fdba0f408f" /><Relationship Type="http://schemas.openxmlformats.org/officeDocument/2006/relationships/image" Target="/ppt/media/image2.png" Id="Rcfebfd0bd40f49f6" /><Relationship Type="http://schemas.openxmlformats.org/officeDocument/2006/relationships/image" Target="/ppt/media/image.jpeg" Id="R8a35b31553ba43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2931a031fd548b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484e4fdba0f408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febfd0bd40f49f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35b31553ba43f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b4be624b06744b0" /><Relationship Type="http://schemas.openxmlformats.org/officeDocument/2006/relationships/slideLayout" Target="/ppt/slideLayouts/slideLayout1.xml" Id="R58f4e643a0ab46b2" /><Relationship Type="http://schemas.openxmlformats.org/officeDocument/2006/relationships/slideLayout" Target="/ppt/slideLayouts/slideLayout2.xml" Id="R6487314837e343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8f4e643a0ab46b2"/>
    <p:sldLayoutId xmlns:r="http://schemas.openxmlformats.org/officeDocument/2006/relationships" id="2147483650" r:id="R6487314837e343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8b9a058e3549b5" /><Relationship Type="http://schemas.openxmlformats.org/officeDocument/2006/relationships/notesSlide" Target="/ppt/notesSlides/notesSlide1.xml" Id="R503e8ab8cb60496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4f879041847f6" /><Relationship Type="http://schemas.openxmlformats.org/officeDocument/2006/relationships/notesSlide" Target="/ppt/notesSlides/notesSlide2.xml" Id="Raf1e22d6b0e240c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61fac8fd684c4e" /><Relationship Type="http://schemas.openxmlformats.org/officeDocument/2006/relationships/notesSlide" Target="/ppt/notesSlides/notesSlide3.xml" Id="R5ffb2152703a4d3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8829e4317c4045" /><Relationship Type="http://schemas.openxmlformats.org/officeDocument/2006/relationships/notesSlide" Target="/ppt/notesSlides/notesSlide4.xml" Id="Rf4d4026b0de34e4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e73a2ddb894cd4" /><Relationship Type="http://schemas.openxmlformats.org/officeDocument/2006/relationships/notesSlide" Target="/ppt/notesSlides/notesSlide5.xml" Id="Rd63553449bd2412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d387753d8b49a3" /><Relationship Type="http://schemas.openxmlformats.org/officeDocument/2006/relationships/notesSlide" Target="/ppt/notesSlides/notesSlide6.xml" Id="Rdf7d667c51624f8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71162e2bb34f27" /><Relationship Type="http://schemas.openxmlformats.org/officeDocument/2006/relationships/notesSlide" Target="/ppt/notesSlides/notesSlide7.xml" Id="R307f89e9e64a4ed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df866ffdd548dc" /><Relationship Type="http://schemas.openxmlformats.org/officeDocument/2006/relationships/notesSlide" Target="/ppt/notesSlides/notesSlide8.xml" Id="R9ec5cc93e0bb420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09f56196ac482c" /><Relationship Type="http://schemas.openxmlformats.org/officeDocument/2006/relationships/notesSlide" Target="/ppt/notesSlides/notesSlide9.xml" Id="Ra638e4dc736c424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38e50b4edb447b" /><Relationship Type="http://schemas.openxmlformats.org/officeDocument/2006/relationships/notesSlide" Target="/ppt/notesSlides/notesSlide10.xml" Id="R59590e0e083d4df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6b092c6dff4675" /><Relationship Type="http://schemas.openxmlformats.org/officeDocument/2006/relationships/notesSlide" Target="/ppt/notesSlides/notesSlide11.xml" Id="Rf69337c3cf95486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bf30acd02f47fe" /><Relationship Type="http://schemas.openxmlformats.org/officeDocument/2006/relationships/notesSlide" Target="/ppt/notesSlides/notesSlide12.xml" Id="Rc91367daa1b3489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58e1f1d30a431f" /><Relationship Type="http://schemas.openxmlformats.org/officeDocument/2006/relationships/notesSlide" Target="/ppt/notesSlides/notesSlide13.xml" Id="R565f9372b85642b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2b64390e0f4857" /><Relationship Type="http://schemas.openxmlformats.org/officeDocument/2006/relationships/notesSlide" Target="/ppt/notesSlides/notesSlide14.xml" Id="R04f29d6e61664b8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30463d92874ee8" /><Relationship Type="http://schemas.openxmlformats.org/officeDocument/2006/relationships/notesSlide" Target="/ppt/notesSlides/notesSlide15.xml" Id="R8e211cf70f5f493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e81eb2580d44f8" /><Relationship Type="http://schemas.openxmlformats.org/officeDocument/2006/relationships/notesSlide" Target="/ppt/notesSlides/notesSlide16.xml" Id="Rd68e0e5337a3483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41b79fe08a4659" /><Relationship Type="http://schemas.openxmlformats.org/officeDocument/2006/relationships/notesSlide" Target="/ppt/notesSlides/notesSlide17.xml" Id="R5d3de07585a3424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fbaa9b5a694eb9" /><Relationship Type="http://schemas.openxmlformats.org/officeDocument/2006/relationships/notesSlide" Target="/ppt/notesSlides/notesSlide18.xml" Id="Rbd186012d8e5455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1a462c92b64eb6" /><Relationship Type="http://schemas.openxmlformats.org/officeDocument/2006/relationships/notesSlide" Target="/ppt/notesSlides/notesSlide19.xml" Id="R624c39a2080e459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1bb714e81a4d85" /><Relationship Type="http://schemas.openxmlformats.org/officeDocument/2006/relationships/notesSlide" Target="/ppt/notesSlides/notesSlide20.xml" Id="Rc095a8d57669440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4962763b6448df" /><Relationship Type="http://schemas.openxmlformats.org/officeDocument/2006/relationships/notesSlide" Target="/ppt/notesSlides/notesSlide21.xml" Id="R3e7d9f6c96d14c9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c32f6332a24303" /><Relationship Type="http://schemas.openxmlformats.org/officeDocument/2006/relationships/notesSlide" Target="/ppt/notesSlides/notesSlide22.xml" Id="R8802f2bf2a22432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7e0b59a303416f" /><Relationship Type="http://schemas.openxmlformats.org/officeDocument/2006/relationships/notesSlide" Target="/ppt/notesSlides/notesSlide23.xml" Id="Ra2b08d6763e3404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505aff9d5f4130" /><Relationship Type="http://schemas.openxmlformats.org/officeDocument/2006/relationships/notesSlide" Target="/ppt/notesSlides/notesSlide24.xml" Id="R0e4cd85e335c4e1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707fc88597413e" /><Relationship Type="http://schemas.openxmlformats.org/officeDocument/2006/relationships/notesSlide" Target="/ppt/notesSlides/notesSlide25.xml" Id="R83988e0f7c874d7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14b97562c14eef" /><Relationship Type="http://schemas.openxmlformats.org/officeDocument/2006/relationships/notesSlide" Target="/ppt/notesSlides/notesSlide26.xml" Id="Rd1d424dc321a488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800e8e8cc04b83" /><Relationship Type="http://schemas.openxmlformats.org/officeDocument/2006/relationships/notesSlide" Target="/ppt/notesSlides/notesSlide27.xml" Id="Re9ed67ff57c947d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42ca93b8414406" /><Relationship Type="http://schemas.openxmlformats.org/officeDocument/2006/relationships/notesSlide" Target="/ppt/notesSlides/notesSlide28.xml" Id="R00a21b325ed2454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aebda106da42e4" /><Relationship Type="http://schemas.openxmlformats.org/officeDocument/2006/relationships/notesSlide" Target="/ppt/notesSlides/notesSlide29.xml" Id="R4f0b96eb30464bc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4331df97a04783" /><Relationship Type="http://schemas.openxmlformats.org/officeDocument/2006/relationships/notesSlide" Target="/ppt/notesSlides/notesSlide30.xml" Id="R34890431a7d7430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2cc6c95e1e4b5e" /><Relationship Type="http://schemas.openxmlformats.org/officeDocument/2006/relationships/notesSlide" Target="/ppt/notesSlides/notesSlide31.xml" Id="Rae043b45f40b4df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39d5afa5574dfc" /><Relationship Type="http://schemas.openxmlformats.org/officeDocument/2006/relationships/notesSlide" Target="/ppt/notesSlides/notesSlide32.xml" Id="Rcbeaeb3a889f4178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74c76de14d46e1" /><Relationship Type="http://schemas.openxmlformats.org/officeDocument/2006/relationships/notesSlide" Target="/ppt/notesSlides/notesSlide33.xml" Id="R3a9dc2e934704f1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0d33af77fb4164" /><Relationship Type="http://schemas.openxmlformats.org/officeDocument/2006/relationships/notesSlide" Target="/ppt/notesSlides/notesSlide34.xml" Id="Rc86860cbe841489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  |  Proverbs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以色列王大衛兒子所羅門的箴言：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proverbs of Solomon the son of David, king of Israel;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  |  Proverbs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要使人曉得智慧和訓誨， 分辨通達的言語，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know wisdom and instruction; to perceive the words of understanding;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1:3  |  Proverbs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使人處事領受智慧、 仁義、公平、正直的訓誨，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receive the instruction of wisdom, justice, and judgment, and equity;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1:4  |  Proverbs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使愚人靈明， 使少年人有知識和謀略，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give subtilty to the simple, to the young man knowledge and discretion.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1:5  |  Proverbs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使智慧人聽見，增長學問， 使聰明人得着智謀，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man will hear, and will increase learning; and a man of understanding shall attain unto wise counsels: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1:6  |  Proverbs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使人明白箴言和譬喻， 懂得智慧人的言詞和謎語。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understand a proverb, and the interpretation; the words of the wise, and their dark sayings.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1:7  |  Proverbs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敬畏耶和華是知識的開端； 愚妄人藐視智慧和訓誨。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the beginning of knowledge: but fools despise wisdom and instruction.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1:8  |  Proverbs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我兒，要聽你父親的訓誨， 不可離棄你母親的法則；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hear the instruction of thy father, and forsake not the law of thy mother: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1:9  |  Proverbs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因為這要作你頭上的華冠， 你項上的[金]鍊。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shall be an ornament of grace unto thy head, and chains about thy neck.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1:10  |  Proverbs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我兒，惡人若引誘你， 你不可隨從。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if sinners entice thee, consent thou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1:11  |  Proverbs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他們若說：你與我們同去， 我們要埋伏流人之血， 要蹲伏害無罪之人；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they say, Come with us, let us lay wait for blood, let us lurk privily for the innocent without cause: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1:12  |  Proverbs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我們好像陰間，把他們活活吞下； 他們如同下坑的人， 被我們囫圇吞了；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swallow them up alive as the grave; and whole, as those that go down into the pit: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1:13  |  Proverbs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我們必得各樣寶物， 將所擄來的，裝滿房屋；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shall find all precious substance, we shall fill our houses with spoil: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1:14  |  Proverbs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你與我們大家同分， 我們共用一個囊袋；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in thy lot among us; let us all have one purse: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1:15  |  Proverbs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我兒，不要與他們同行一道， 禁止你腳走他們的路。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walk not thou in the way with them; refrain thy foot from their path: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1:16  |  Proverbs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因為，他們的腳奔跑行惡； 他們急速流人的血，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their feet run to evil, and make haste to shed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1:17  |  Proverbs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好像飛鳥， 網羅設在眼前仍不躲避。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in vain the net is spread in the sight of any bird.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1:18  |  Proverbs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這些人埋伏，是為自流己血； 蹲伏，是為自害己命。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lay wait for their own blood; they lurk privily for their own lives.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1:19  |  Proverbs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凡貪戀財利的，所行之路都是如此； 這貪戀之心乃奪去得財者之命。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are the ways of every one that is greedy of gain; which taketh away the life of the owners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1:20  |  Proverbs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智慧在街市上呼喊， 在寬闊處發聲，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crieth without; she uttereth her voice in the streets: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1:21  |  Proverbs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在熱鬧街頭喊叫， 在城門口，在城中發出言語，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crieth in the chief place of concourse, in the openings of the gates: in the city she uttereth her words,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1:22  |  Proverbs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說：你們愚昧人喜愛愚昧， 褻慢人喜歡褻慢， 愚頑人恨惡知識，要到幾時呢？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long, ye simple ones, will ye love simplicity? and the scorners delight in their scorning, and fools hate knowledge?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1:23  |  Proverbs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你們當因我的責備回轉； 我要將我的靈澆灌你們， 將我的話指示你們。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you at my reproof: behold, I will pour out my spirit unto you, I will make known my words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1:24  |  Proverbs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我呼喚，你們不肯聽從； 我伸手，無人理會；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I have called, and ye refused; I have stretched out my hand, and no man regarded;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1:25  |  Proverbs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反輕棄我一切的勸戒， 不肯受我的責備。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have set at nought all my counsel, and would none of my reproof: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1:26  |  Proverbs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你們遭災難，我就發笑； 驚恐臨到你們，我必嗤笑。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also will laugh at your calamity; I will mock when your fear cometh;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1:27  |  Proverbs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驚恐臨到你們，好像狂風； 災難來到，如同暴風； 急難痛苦臨到你們身上。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your fear cometh as desolation, and your destruction cometh as a whirlwind; when distress and anguish cometh upon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1:28  |  Proverbs 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那時，你們必呼求我，我卻不答應， 懇切地尋找我，卻尋不見。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they call upon me, but I will not answer; they shall seek me early, but they shall not find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1:29  |  Proverbs 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因為，你們恨惡知識， 不喜愛敬畏耶和華，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that they hated knowledge, and did not choose the fear of the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1:30  |  Proverbs 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不聽我的勸戒， 藐視我一切的責備，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would none of my counsel: they despised all my reproof.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1:31  |  Proverbs 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所以必吃自結的果子， 充滿自設的計謀。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they eat of the fruit of their own way, and be filled with their own devices.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1:32  |  Proverbs 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愚昧人背道，必殺己身； 愚頑人安逸，必害己命。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turning away of the simple shall slay them, and the prosperity of fools shall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1:33  |  Proverbs 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惟有聽從我的，必安然居住， 得享安靜，不怕災禍。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whoso hearkeneth unto me shall dwell safely, and shall be quiet from fear of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2026-08-26T10:33:52.0470000Z</dcterms:created>
  <dcterms:modified xsi:type="dcterms:W3CDTF">2026-08-26T10:33:52.0470000Z</dcterms:modified>
</coreProperties>
</file>