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78bef38cf5041bc" /><Relationship Type="http://schemas.openxmlformats.org/officeDocument/2006/relationships/extended-properties" Target="/docProps/app.xml" Id="R00f74170e7e24303" /><Relationship Type="http://schemas.openxmlformats.org/officeDocument/2006/relationships/officeDocument" Target="/ppt/presentation.xml" Id="R5937df6c926544fc" /></Relationships>
</file>

<file path=ppt/presentation.xml><?xml version="1.0" encoding="utf-8"?>
<p:presentation xmlns:p="http://schemas.openxmlformats.org/presentationml/2006/main">
  <p:sldMasterIdLst>
    <p:sldMasterId xmlns:r="http://schemas.openxmlformats.org/officeDocument/2006/relationships" id="2147483648" r:id="R7518a20dcccf42e8"/>
  </p:sldMasterIdLst>
  <p:notesMasterIdLst>
    <p:notesMasterId xmlns:r="http://schemas.openxmlformats.org/officeDocument/2006/relationships" r:id="R6f325485a9514f94"/>
  </p:notesMasterIdLst>
  <p:sldIdLst>
    <p:sldId xmlns:r="http://schemas.openxmlformats.org/officeDocument/2006/relationships" id="256" r:id="R9ac4bf8eaa174382"/>
    <p:sldId xmlns:r="http://schemas.openxmlformats.org/officeDocument/2006/relationships" id="257" r:id="R596413574ab049fa"/>
    <p:sldId xmlns:r="http://schemas.openxmlformats.org/officeDocument/2006/relationships" id="258" r:id="R0fb85d36e08642ae"/>
    <p:sldId xmlns:r="http://schemas.openxmlformats.org/officeDocument/2006/relationships" id="259" r:id="Reaba4bfe109941a0"/>
    <p:sldId xmlns:r="http://schemas.openxmlformats.org/officeDocument/2006/relationships" id="260" r:id="R295dacd46b62487b"/>
    <p:sldId xmlns:r="http://schemas.openxmlformats.org/officeDocument/2006/relationships" id="261" r:id="R14e0e9cc975d4ffa"/>
    <p:sldId xmlns:r="http://schemas.openxmlformats.org/officeDocument/2006/relationships" id="262" r:id="R1529556b2a27414d"/>
    <p:sldId xmlns:r="http://schemas.openxmlformats.org/officeDocument/2006/relationships" id="263" r:id="R3fbe0b995be94cc1"/>
    <p:sldId xmlns:r="http://schemas.openxmlformats.org/officeDocument/2006/relationships" id="264" r:id="Red3631b5f32742dc"/>
    <p:sldId xmlns:r="http://schemas.openxmlformats.org/officeDocument/2006/relationships" id="265" r:id="Rac1945dbcda94b80"/>
    <p:sldId xmlns:r="http://schemas.openxmlformats.org/officeDocument/2006/relationships" id="266" r:id="R656a8f822bbb494e"/>
    <p:sldId xmlns:r="http://schemas.openxmlformats.org/officeDocument/2006/relationships" id="267" r:id="R80ac3d276b5043c8"/>
    <p:sldId xmlns:r="http://schemas.openxmlformats.org/officeDocument/2006/relationships" id="268" r:id="R8933329b28664378"/>
    <p:sldId xmlns:r="http://schemas.openxmlformats.org/officeDocument/2006/relationships" id="269" r:id="R2bddd9553841452e"/>
    <p:sldId xmlns:r="http://schemas.openxmlformats.org/officeDocument/2006/relationships" id="270" r:id="R16ae7ec97fce40e5"/>
    <p:sldId xmlns:r="http://schemas.openxmlformats.org/officeDocument/2006/relationships" id="271" r:id="R98e5607a6718477e"/>
    <p:sldId xmlns:r="http://schemas.openxmlformats.org/officeDocument/2006/relationships" id="272" r:id="Rad6eb7d42d884132"/>
    <p:sldId xmlns:r="http://schemas.openxmlformats.org/officeDocument/2006/relationships" id="273" r:id="Rd9cff586d2184b71"/>
    <p:sldId xmlns:r="http://schemas.openxmlformats.org/officeDocument/2006/relationships" id="274" r:id="R29ac9c66d8154fb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8dd6de09c9c408a" /><Relationship Type="http://schemas.openxmlformats.org/officeDocument/2006/relationships/slideMaster" Target="/ppt/slideMasters/slideMaster1.xml" Id="R7518a20dcccf42e8" /><Relationship Type="http://schemas.openxmlformats.org/officeDocument/2006/relationships/notesMaster" Target="/ppt/notesMasters/notesMaster1.xml" Id="R6f325485a9514f94" /><Relationship Type="http://schemas.openxmlformats.org/officeDocument/2006/relationships/presProps" Target="/ppt/presProps.xml" Id="R235c63510e754af9" /><Relationship Type="http://schemas.openxmlformats.org/officeDocument/2006/relationships/tableStyles" Target="/ppt/tableStyles.xml" Id="R8a81275bf57647f9" /><Relationship Type="http://schemas.openxmlformats.org/officeDocument/2006/relationships/slide" Target="/ppt/slides/slide1.xml" Id="R9ac4bf8eaa174382" /><Relationship Type="http://schemas.openxmlformats.org/officeDocument/2006/relationships/slide" Target="/ppt/slides/slide2.xml" Id="R596413574ab049fa" /><Relationship Type="http://schemas.openxmlformats.org/officeDocument/2006/relationships/slide" Target="/ppt/slides/slide3.xml" Id="R0fb85d36e08642ae" /><Relationship Type="http://schemas.openxmlformats.org/officeDocument/2006/relationships/slide" Target="/ppt/slides/slide4.xml" Id="Reaba4bfe109941a0" /><Relationship Type="http://schemas.openxmlformats.org/officeDocument/2006/relationships/slide" Target="/ppt/slides/slide5.xml" Id="R295dacd46b62487b" /><Relationship Type="http://schemas.openxmlformats.org/officeDocument/2006/relationships/slide" Target="/ppt/slides/slide6.xml" Id="R14e0e9cc975d4ffa" /><Relationship Type="http://schemas.openxmlformats.org/officeDocument/2006/relationships/slide" Target="/ppt/slides/slide7.xml" Id="R1529556b2a27414d" /><Relationship Type="http://schemas.openxmlformats.org/officeDocument/2006/relationships/slide" Target="/ppt/slides/slide8.xml" Id="R3fbe0b995be94cc1" /><Relationship Type="http://schemas.openxmlformats.org/officeDocument/2006/relationships/slide" Target="/ppt/slides/slide9.xml" Id="Red3631b5f32742dc" /><Relationship Type="http://schemas.openxmlformats.org/officeDocument/2006/relationships/slide" Target="/ppt/slides/slide10.xml" Id="Rac1945dbcda94b80" /><Relationship Type="http://schemas.openxmlformats.org/officeDocument/2006/relationships/slide" Target="/ppt/slides/slide11.xml" Id="R656a8f822bbb494e" /><Relationship Type="http://schemas.openxmlformats.org/officeDocument/2006/relationships/slide" Target="/ppt/slides/slide12.xml" Id="R80ac3d276b5043c8" /><Relationship Type="http://schemas.openxmlformats.org/officeDocument/2006/relationships/slide" Target="/ppt/slides/slide13.xml" Id="R8933329b28664378" /><Relationship Type="http://schemas.openxmlformats.org/officeDocument/2006/relationships/slide" Target="/ppt/slides/slide14.xml" Id="R2bddd9553841452e" /><Relationship Type="http://schemas.openxmlformats.org/officeDocument/2006/relationships/slide" Target="/ppt/slides/slide15.xml" Id="R16ae7ec97fce40e5" /><Relationship Type="http://schemas.openxmlformats.org/officeDocument/2006/relationships/slide" Target="/ppt/slides/slide16.xml" Id="R98e5607a6718477e" /><Relationship Type="http://schemas.openxmlformats.org/officeDocument/2006/relationships/slide" Target="/ppt/slides/slide17.xml" Id="Rad6eb7d42d884132" /><Relationship Type="http://schemas.openxmlformats.org/officeDocument/2006/relationships/slide" Target="/ppt/slides/slide18.xml" Id="Rd9cff586d2184b71" /><Relationship Type="http://schemas.openxmlformats.org/officeDocument/2006/relationships/slide" Target="/ppt/slides/slide19.xml" Id="R29ac9c66d8154fb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0f138d2aa94fe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2a901bbdbfd4e0e" /><Relationship Type="http://schemas.openxmlformats.org/officeDocument/2006/relationships/notesMaster" Target="/ppt/notesMasters/notesMaster1.xml" Id="R51616510c1b64798" /></Relationships>
</file>

<file path=ppt/notesSlides/_rels/notesSlide2.xml.rels>&#65279;<?xml version="1.0" encoding="utf-8"?><Relationships xmlns="http://schemas.openxmlformats.org/package/2006/relationships"><Relationship Type="http://schemas.openxmlformats.org/officeDocument/2006/relationships/slide" Target="/ppt/slides/slide2.xml" Id="R19b6c01e93b14582" /><Relationship Type="http://schemas.openxmlformats.org/officeDocument/2006/relationships/notesMaster" Target="/ppt/notesMasters/notesMaster1.xml" Id="R34326764e81d40f7" /></Relationships>
</file>

<file path=ppt/notesSlides/_rels/notesSlide3.xml.rels>&#65279;<?xml version="1.0" encoding="utf-8"?><Relationships xmlns="http://schemas.openxmlformats.org/package/2006/relationships"><Relationship Type="http://schemas.openxmlformats.org/officeDocument/2006/relationships/slide" Target="/ppt/slides/slide3.xml" Id="Ra6ee887264a54848" /><Relationship Type="http://schemas.openxmlformats.org/officeDocument/2006/relationships/notesMaster" Target="/ppt/notesMasters/notesMaster1.xml" Id="Rabb112331e134d47" /></Relationships>
</file>

<file path=ppt/notesSlides/_rels/notesSlide4.xml.rels>&#65279;<?xml version="1.0" encoding="utf-8"?><Relationships xmlns="http://schemas.openxmlformats.org/package/2006/relationships"><Relationship Type="http://schemas.openxmlformats.org/officeDocument/2006/relationships/slide" Target="/ppt/slides/slide4.xml" Id="Rce0b934f966e4e3c" /><Relationship Type="http://schemas.openxmlformats.org/officeDocument/2006/relationships/notesMaster" Target="/ppt/notesMasters/notesMaster1.xml" Id="R1d1cf5dae0a740e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a127fde96f409d" /><Relationship Type="http://schemas.openxmlformats.org/officeDocument/2006/relationships/notesMaster" Target="/ppt/notesMasters/notesMaster1.xml" Id="R88377cd4f9174486" /></Relationships>
</file>

<file path=ppt/notesSlides/_rels/notesSlide6.xml.rels>&#65279;<?xml version="1.0" encoding="utf-8"?><Relationships xmlns="http://schemas.openxmlformats.org/package/2006/relationships"><Relationship Type="http://schemas.openxmlformats.org/officeDocument/2006/relationships/slide" Target="/ppt/slides/slide6.xml" Id="Rdc87a59f2c354e2b" /><Relationship Type="http://schemas.openxmlformats.org/officeDocument/2006/relationships/notesMaster" Target="/ppt/notesMasters/notesMaster1.xml" Id="Ref3037632efb46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58d9085c2b4547" /><Relationship Type="http://schemas.openxmlformats.org/officeDocument/2006/relationships/notesMaster" Target="/ppt/notesMasters/notesMaster1.xml" Id="R290cafc0c5ae4c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0bef72e8d1fb44ab" /><Relationship Type="http://schemas.openxmlformats.org/officeDocument/2006/relationships/notesMaster" Target="/ppt/notesMasters/notesMaster1.xml" Id="R9356a76887294e42" /></Relationships>
</file>

<file path=ppt/notesSlides/_rels/notesSlide9.xml.rels>&#65279;<?xml version="1.0" encoding="utf-8"?><Relationships xmlns="http://schemas.openxmlformats.org/package/2006/relationships"><Relationship Type="http://schemas.openxmlformats.org/officeDocument/2006/relationships/slide" Target="/ppt/slides/slide9.xml" Id="Re321ec3a884b4f1b" /><Relationship Type="http://schemas.openxmlformats.org/officeDocument/2006/relationships/notesMaster" Target="/ppt/notesMasters/notesMaster1.xml" Id="R56861e1b78794a7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c0ea4f137eb4811" /><Relationship Type="http://schemas.openxmlformats.org/officeDocument/2006/relationships/notesMaster" Target="/ppt/notesMasters/notesMaster1.xml" Id="R7f92200604c347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3021c7510be46da" /><Relationship Type="http://schemas.openxmlformats.org/officeDocument/2006/relationships/notesMaster" Target="/ppt/notesMasters/notesMaster1.xml" Id="R73a4f2bd95b5478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1e7abb6031b4f8b" /><Relationship Type="http://schemas.openxmlformats.org/officeDocument/2006/relationships/notesMaster" Target="/ppt/notesMasters/notesMaster1.xml" Id="R1d7d7f484e3d4e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5b14fc221494066" /><Relationship Type="http://schemas.openxmlformats.org/officeDocument/2006/relationships/notesMaster" Target="/ppt/notesMasters/notesMaster1.xml" Id="R983012a4745848d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84c87281a164e99" /><Relationship Type="http://schemas.openxmlformats.org/officeDocument/2006/relationships/notesMaster" Target="/ppt/notesMasters/notesMaster1.xml" Id="R2fedb582807d441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c94f5f2e9bc4b32" /><Relationship Type="http://schemas.openxmlformats.org/officeDocument/2006/relationships/notesMaster" Target="/ppt/notesMasters/notesMaster1.xml" Id="Rf671f73d9031486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12cd0ad0b94448" /><Relationship Type="http://schemas.openxmlformats.org/officeDocument/2006/relationships/notesMaster" Target="/ppt/notesMasters/notesMaster1.xml" Id="Re99dd7c21b8c4d9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6317939e2844de7" /><Relationship Type="http://schemas.openxmlformats.org/officeDocument/2006/relationships/notesMaster" Target="/ppt/notesMasters/notesMaster1.xml" Id="R7d255903fa2b4d3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9745e9f0eee4f6c" /><Relationship Type="http://schemas.openxmlformats.org/officeDocument/2006/relationships/notesMaster" Target="/ppt/notesMasters/notesMaster1.xml" Id="R5e03d26858d340c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454e4a941f499d" /><Relationship Type="http://schemas.openxmlformats.org/officeDocument/2006/relationships/notesMaster" Target="/ppt/notesMasters/notesMaster1.xml" Id="R58e46cc2335743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b4eead339244430" /><Relationship Type="http://schemas.openxmlformats.org/officeDocument/2006/relationships/image" Target="/ppt/media/image.png" Id="Rbf264882e5f34350" /><Relationship Type="http://schemas.openxmlformats.org/officeDocument/2006/relationships/image" Target="/ppt/media/image2.png" Id="R8572bac5f7664154" /><Relationship Type="http://schemas.openxmlformats.org/officeDocument/2006/relationships/image" Target="/ppt/media/image.jpeg" Id="Ra6b4892733824b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ff976ea0ba84df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f264882e5f3435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72bac5f766415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6b4892733824b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b5abe25ed764211" /><Relationship Type="http://schemas.openxmlformats.org/officeDocument/2006/relationships/slideLayout" Target="/ppt/slideLayouts/slideLayout1.xml" Id="Rd00e743034d74578" /><Relationship Type="http://schemas.openxmlformats.org/officeDocument/2006/relationships/slideLayout" Target="/ppt/slideLayouts/slideLayout2.xml" Id="R058ed51d9de64a7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00e743034d74578"/>
    <p:sldLayoutId xmlns:r="http://schemas.openxmlformats.org/officeDocument/2006/relationships" id="2147483650" r:id="R058ed51d9de64a7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f037b5b4c8c4414" /><Relationship Type="http://schemas.openxmlformats.org/officeDocument/2006/relationships/notesSlide" Target="/ppt/notesSlides/notesSlide1.xml" Id="Rc71e4d8eb2554e1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cca94681fe4065" /><Relationship Type="http://schemas.openxmlformats.org/officeDocument/2006/relationships/notesSlide" Target="/ppt/notesSlides/notesSlide2.xml" Id="R83c1ba36ca354c1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0faa7b999a405b" /><Relationship Type="http://schemas.openxmlformats.org/officeDocument/2006/relationships/notesSlide" Target="/ppt/notesSlides/notesSlide3.xml" Id="R909326b8667d4a5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4a22b0aaf194b63" /><Relationship Type="http://schemas.openxmlformats.org/officeDocument/2006/relationships/notesSlide" Target="/ppt/notesSlides/notesSlide4.xml" Id="Ra81d05d8e2264d8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a3a567d4dbc4a92" /><Relationship Type="http://schemas.openxmlformats.org/officeDocument/2006/relationships/notesSlide" Target="/ppt/notesSlides/notesSlide5.xml" Id="R2ce8f62e3b0f4b5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6ffe83e4731465e" /><Relationship Type="http://schemas.openxmlformats.org/officeDocument/2006/relationships/notesSlide" Target="/ppt/notesSlides/notesSlide6.xml" Id="R77544751b0f340b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8017940c3549d9" /><Relationship Type="http://schemas.openxmlformats.org/officeDocument/2006/relationships/notesSlide" Target="/ppt/notesSlides/notesSlide7.xml" Id="R0b8ae61da281463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46092f28944400a" /><Relationship Type="http://schemas.openxmlformats.org/officeDocument/2006/relationships/notesSlide" Target="/ppt/notesSlides/notesSlide8.xml" Id="Rbc2e3735a574446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71218cf257a4660" /><Relationship Type="http://schemas.openxmlformats.org/officeDocument/2006/relationships/notesSlide" Target="/ppt/notesSlides/notesSlide9.xml" Id="Rc3250cf10a704e7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5fc9cf4d254c20" /><Relationship Type="http://schemas.openxmlformats.org/officeDocument/2006/relationships/notesSlide" Target="/ppt/notesSlides/notesSlide10.xml" Id="R0ba08fb52db84a8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96999b9a1c44ca8" /><Relationship Type="http://schemas.openxmlformats.org/officeDocument/2006/relationships/notesSlide" Target="/ppt/notesSlides/notesSlide11.xml" Id="Rfd9eaa474db44b6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9b10080d4e646df" /><Relationship Type="http://schemas.openxmlformats.org/officeDocument/2006/relationships/notesSlide" Target="/ppt/notesSlides/notesSlide12.xml" Id="R58e14b6d9b01488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bce19333e934eaf" /><Relationship Type="http://schemas.openxmlformats.org/officeDocument/2006/relationships/notesSlide" Target="/ppt/notesSlides/notesSlide13.xml" Id="R0460ece193c3481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8cb957ad4e4648" /><Relationship Type="http://schemas.openxmlformats.org/officeDocument/2006/relationships/notesSlide" Target="/ppt/notesSlides/notesSlide14.xml" Id="R3d37bc05df464ec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6aaeeda1289499c" /><Relationship Type="http://schemas.openxmlformats.org/officeDocument/2006/relationships/notesSlide" Target="/ppt/notesSlides/notesSlide15.xml" Id="R22700a2c1f1240e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6822dfa21e247e7" /><Relationship Type="http://schemas.openxmlformats.org/officeDocument/2006/relationships/notesSlide" Target="/ppt/notesSlides/notesSlide16.xml" Id="R05b3e229f2854ce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0edcdb677ee4398" /><Relationship Type="http://schemas.openxmlformats.org/officeDocument/2006/relationships/notesSlide" Target="/ppt/notesSlides/notesSlide17.xml" Id="Rfc20b2fe26e740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f366c7f2e94465d" /><Relationship Type="http://schemas.openxmlformats.org/officeDocument/2006/relationships/notesSlide" Target="/ppt/notesSlides/notesSlide18.xml" Id="Rfafe9894f1e540e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344f709db874ece" /><Relationship Type="http://schemas.openxmlformats.org/officeDocument/2006/relationships/notesSlide" Target="/ppt/notesSlides/notesSlide19.xml" Id="Rf3913528ae8649b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出埃及記第31章</a:t>
            </a:r>
          </a:p>
          <a:p xmlns:a="http://schemas.openxmlformats.org/drawingml/2006/main">
            <a:pPr algn="ctr"/>
            <a:r>
              <a:rPr sz="2000">
                <a:solidFill>
                  <a:srgbClr val="FFFFFF"/>
                </a:solidFill>
                <a:latin typeface="Georgia"/>
                <a:ea typeface="Georgia"/>
                <a:cs typeface="Georgia"/>
              </a:rPr>
              <a:t>Exodus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  |  Exodus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31:2  |  Exodus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「看哪，猶大支派中，戶珥的孫子、烏利的兒子比撒列，我已經提他的名召他。</a:t>
            </a:r>
          </a:p>
          <a:p xmlns:a="http://schemas.openxmlformats.org/drawingml/2006/main">
            <a:pPr algn="ctr">
              <a:lnSpc>
                <a:spcPct val="112000"/>
              </a:lnSpc>
              <a:buNone/>
            </a:pPr>
            <a:r>
              <a:rPr sz="2700">
                <a:solidFill>
                  <a:srgbClr val="FFFFFF"/>
                </a:solidFill>
                <a:latin typeface="Georgia"/>
                <a:ea typeface="Georgia"/>
                <a:cs typeface="Georgia"/>
              </a:rPr>
              <a:t>See, I have called by name Bezaleel the son of Uri, the son of Hur, of the tribe of Judah: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31:3  |  Exodus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我也以我的靈充滿了他，使他有智慧，有聰明，有知識，能做各樣的工，</a:t>
            </a:r>
          </a:p>
          <a:p xmlns:a="http://schemas.openxmlformats.org/drawingml/2006/main">
            <a:pPr algn="ctr">
              <a:lnSpc>
                <a:spcPct val="112000"/>
              </a:lnSpc>
              <a:buNone/>
            </a:pPr>
            <a:r>
              <a:rPr sz="2500">
                <a:solidFill>
                  <a:srgbClr val="FFFFFF"/>
                </a:solidFill>
                <a:latin typeface="Georgia"/>
                <a:ea typeface="Georgia"/>
                <a:cs typeface="Georgia"/>
              </a:rPr>
              <a:t>And I have filled him with the spirit of God, in wisdom, and in understanding, and in knowledge, and in all manner of workmanship,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31:4  |  Exodus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能想出巧工，用金、銀、銅製造各物，</a:t>
            </a:r>
          </a:p>
          <a:p xmlns:a="http://schemas.openxmlformats.org/drawingml/2006/main">
            <a:pPr algn="ctr">
              <a:lnSpc>
                <a:spcPct val="112000"/>
              </a:lnSpc>
              <a:buNone/>
            </a:pPr>
            <a:r>
              <a:rPr sz="2700">
                <a:solidFill>
                  <a:srgbClr val="FFFFFF"/>
                </a:solidFill>
                <a:latin typeface="Georgia"/>
                <a:ea typeface="Georgia"/>
                <a:cs typeface="Georgia"/>
              </a:rPr>
              <a:t>To devise cunning works, to work in gold, and in silver, and in brass,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31:5  |  Exodus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又能刻寶石，可以鑲嵌，能雕刻木頭，能做各樣的工。</a:t>
            </a:r>
          </a:p>
          <a:p xmlns:a="http://schemas.openxmlformats.org/drawingml/2006/main">
            <a:pPr algn="ctr">
              <a:lnSpc>
                <a:spcPct val="112000"/>
              </a:lnSpc>
              <a:buNone/>
            </a:pPr>
            <a:r>
              <a:rPr sz="2500">
                <a:solidFill>
                  <a:srgbClr val="FFFFFF"/>
                </a:solidFill>
                <a:latin typeface="Georgia"/>
                <a:ea typeface="Georgia"/>
                <a:cs typeface="Georgia"/>
              </a:rPr>
              <a:t>And in cutting of stones, to set them, and in carving of timber, to work in all manner of workmanship.</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31:6  |  Exodus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我分派但支派中、亞希撒抹的兒子亞何利亞伯與他同工。凡心裏有智慧的，我更使他們有智慧，能做我一切所吩咐的，</a:t>
            </a:r>
          </a:p>
          <a:p xmlns:a="http://schemas.openxmlformats.org/drawingml/2006/main">
            <a:pPr algn="ctr">
              <a:lnSpc>
                <a:spcPct val="112000"/>
              </a:lnSpc>
              <a:buNone/>
            </a:pPr>
            <a:r>
              <a:rPr sz="2100">
                <a:solidFill>
                  <a:srgbClr val="FFFFFF"/>
                </a:solidFill>
                <a:latin typeface="Georgia"/>
                <a:ea typeface="Georgia"/>
                <a:cs typeface="Georgia"/>
              </a:rPr>
              <a:t>And I, behold, I have given with him Aholiab, the son of Ahisamach, of the tribe of Dan: and in the hearts of all that are wise hearted I have put wisdom, that they may make all that I have commanded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31:7  |  Exodus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就是會幕和法櫃，並其上的施恩座，與[會]幕中一切的器具，</a:t>
            </a:r>
          </a:p>
          <a:p xmlns:a="http://schemas.openxmlformats.org/drawingml/2006/main">
            <a:pPr algn="ctr">
              <a:lnSpc>
                <a:spcPct val="112000"/>
              </a:lnSpc>
              <a:buNone/>
            </a:pPr>
            <a:r>
              <a:rPr sz="2300">
                <a:solidFill>
                  <a:srgbClr val="FFFFFF"/>
                </a:solidFill>
                <a:latin typeface="Georgia"/>
                <a:ea typeface="Georgia"/>
                <a:cs typeface="Georgia"/>
              </a:rPr>
              <a:t>The tabernacle of the congregation, and the ark of the testimony, and the mercy seat that is thereupon, and all the furniture of the tabernacle,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31:8  |  Exodus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桌子和桌子的器具，精[金]的燈臺和燈臺的一切器具並香壇，</a:t>
            </a:r>
          </a:p>
          <a:p xmlns:a="http://schemas.openxmlformats.org/drawingml/2006/main">
            <a:pPr algn="ctr">
              <a:lnSpc>
                <a:spcPct val="112000"/>
              </a:lnSpc>
              <a:buNone/>
            </a:pPr>
            <a:r>
              <a:rPr sz="2500">
                <a:solidFill>
                  <a:srgbClr val="FFFFFF"/>
                </a:solidFill>
                <a:latin typeface="Georgia"/>
                <a:ea typeface="Georgia"/>
                <a:cs typeface="Georgia"/>
              </a:rPr>
              <a:t>And the table and his furniture, and the pure candlestick with all his furniture, and the altar of incense,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31:9  |  Exodus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燔祭壇和壇的一切器具，並洗濯盆與盆座，</a:t>
            </a:r>
          </a:p>
          <a:p xmlns:a="http://schemas.openxmlformats.org/drawingml/2006/main">
            <a:pPr algn="ctr">
              <a:lnSpc>
                <a:spcPct val="112000"/>
              </a:lnSpc>
              <a:buNone/>
            </a:pPr>
            <a:r>
              <a:rPr sz="2700">
                <a:solidFill>
                  <a:srgbClr val="FFFFFF"/>
                </a:solidFill>
                <a:latin typeface="Georgia"/>
                <a:ea typeface="Georgia"/>
                <a:cs typeface="Georgia"/>
              </a:rPr>
              <a:t>And the altar of burnt offering with all his furniture, and the laver and his foot,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31:10  |  Exodus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精工做的禮服，和祭司亞倫並他兒子用以供祭司職分的聖衣，</a:t>
            </a:r>
          </a:p>
          <a:p xmlns:a="http://schemas.openxmlformats.org/drawingml/2006/main">
            <a:pPr algn="ctr">
              <a:lnSpc>
                <a:spcPct val="112000"/>
              </a:lnSpc>
              <a:buNone/>
            </a:pPr>
            <a:r>
              <a:rPr sz="2500">
                <a:solidFill>
                  <a:srgbClr val="FFFFFF"/>
                </a:solidFill>
                <a:latin typeface="Georgia"/>
                <a:ea typeface="Georgia"/>
                <a:cs typeface="Georgia"/>
              </a:rPr>
              <a:t>And the cloths of service, and the holy garments for Aaron the priest, and the garments of his sons, to minister in the priest’s office,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31:11  |  Exodus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膏油和為聖所用馨香的香料。他們都要照我一切所吩咐的去做。」</a:t>
            </a:r>
          </a:p>
          <a:p xmlns:a="http://schemas.openxmlformats.org/drawingml/2006/main">
            <a:pPr algn="ctr">
              <a:lnSpc>
                <a:spcPct val="112000"/>
              </a:lnSpc>
              <a:buNone/>
            </a:pPr>
            <a:r>
              <a:rPr sz="2500">
                <a:solidFill>
                  <a:srgbClr val="FFFFFF"/>
                </a:solidFill>
                <a:latin typeface="Georgia"/>
                <a:ea typeface="Georgia"/>
                <a:cs typeface="Georgia"/>
              </a:rPr>
              <a:t>And the anointing oil, and sweet incense for the holy place: according to all that I have commanded thee shall they do.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31:12  |  Exodus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31:13  |  Exodus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「你要吩咐以色列人說：『你們務要守我的安息日；因為這是你我之間世世代代的證據，使你們知道我－耶和華是叫你們成為聖的。</a:t>
            </a:r>
          </a:p>
          <a:p xmlns:a="http://schemas.openxmlformats.org/drawingml/2006/main">
            <a:pPr algn="ctr">
              <a:lnSpc>
                <a:spcPct val="112000"/>
              </a:lnSpc>
              <a:buNone/>
            </a:pPr>
            <a:r>
              <a:rPr sz="1900">
                <a:solidFill>
                  <a:srgbClr val="FFFFFF"/>
                </a:solidFill>
                <a:latin typeface="Georgia"/>
                <a:ea typeface="Georgia"/>
                <a:cs typeface="Georgia"/>
              </a:rPr>
              <a:t>Speak thou also unto the children of Israel, saying, Verily my sabbaths ye shall keep: for it is a sign between me and you throughout your generations; that ye may know that I am the LORD that doth sanctify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31:14  |  Exodus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所以你們要守安息日，以為聖日。凡干犯這日的，必要把他治死；凡在這日做工的，必從民中剪除。</a:t>
            </a:r>
          </a:p>
          <a:p xmlns:a="http://schemas.openxmlformats.org/drawingml/2006/main">
            <a:pPr algn="ctr">
              <a:lnSpc>
                <a:spcPct val="112000"/>
              </a:lnSpc>
              <a:buNone/>
            </a:pPr>
            <a:r>
              <a:rPr sz="2100">
                <a:solidFill>
                  <a:srgbClr val="FFFFFF"/>
                </a:solidFill>
                <a:latin typeface="Georgia"/>
                <a:ea typeface="Georgia"/>
                <a:cs typeface="Georgia"/>
              </a:rPr>
              <a:t>Ye shall keep the sabbath therefore; for it is holy unto you: every one that defileth it shall surely be put to death: for whosoever doeth any work therein, that soul shall be cut off from among his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31:15  |  Exodus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六日要做工，但第七日是安息聖日，是向耶和華守為聖的。凡在安息日做工的，必要把他治死。』</a:t>
            </a:r>
          </a:p>
          <a:p xmlns:a="http://schemas.openxmlformats.org/drawingml/2006/main">
            <a:pPr algn="ctr">
              <a:lnSpc>
                <a:spcPct val="112000"/>
              </a:lnSpc>
              <a:buNone/>
            </a:pPr>
            <a:r>
              <a:rPr sz="2300">
                <a:solidFill>
                  <a:srgbClr val="FFFFFF"/>
                </a:solidFill>
                <a:latin typeface="Georgia"/>
                <a:ea typeface="Georgia"/>
                <a:cs typeface="Georgia"/>
              </a:rPr>
              <a:t>Six days may work be done; but in the seventh is the sabbath of rest, holy to the LORD: whosoever doeth any work in the sabbath day, he shall surely be put to death.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31:16  |  Exodus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故此，以色列人要世世代代守安息日為永遠的約。</a:t>
            </a:r>
          </a:p>
          <a:p xmlns:a="http://schemas.openxmlformats.org/drawingml/2006/main">
            <a:pPr algn="ctr">
              <a:lnSpc>
                <a:spcPct val="112000"/>
              </a:lnSpc>
              <a:buNone/>
            </a:pPr>
            <a:r>
              <a:rPr sz="2500">
                <a:solidFill>
                  <a:srgbClr val="FFFFFF"/>
                </a:solidFill>
                <a:latin typeface="Georgia"/>
                <a:ea typeface="Georgia"/>
                <a:cs typeface="Georgia"/>
              </a:rPr>
              <a:t>Wherefore the children of Israel shall keep the sabbath, to observe the sabbath throughout their generations, for a perpetual covenant.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31:17  |  Exodus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這是我和以色列人永遠的證據；因為六日之內耶和華造天地，第七日便安息舒暢。」</a:t>
            </a:r>
          </a:p>
          <a:p xmlns:a="http://schemas.openxmlformats.org/drawingml/2006/main">
            <a:pPr algn="ctr">
              <a:lnSpc>
                <a:spcPct val="112000"/>
              </a:lnSpc>
              <a:buNone/>
            </a:pPr>
            <a:r>
              <a:rPr sz="2300">
                <a:solidFill>
                  <a:srgbClr val="FFFFFF"/>
                </a:solidFill>
                <a:latin typeface="Georgia"/>
                <a:ea typeface="Georgia"/>
                <a:cs typeface="Georgia"/>
              </a:rPr>
              <a:t>It is a sign between me and the children of Israel for ever: for in six days the LORD made heaven and earth, and on the seventh day he rested, and was refreshed.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31:18  |  Exodus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耶和華在西奈山和摩西說完了話，就把兩塊法版交給他，是神用指頭寫的石版。</a:t>
            </a:r>
          </a:p>
          <a:p xmlns:a="http://schemas.openxmlformats.org/drawingml/2006/main">
            <a:pPr algn="ctr">
              <a:lnSpc>
                <a:spcPct val="112000"/>
              </a:lnSpc>
              <a:buNone/>
            </a:pPr>
            <a:r>
              <a:rPr sz="2300">
                <a:solidFill>
                  <a:srgbClr val="FFFFFF"/>
                </a:solidFill>
                <a:latin typeface="Georgia"/>
                <a:ea typeface="Georgia"/>
                <a:cs typeface="Georgia"/>
              </a:rPr>
              <a:t>And he gave unto Moses, when he had made an end of communing with him upon mount Sinai, two tables of testimony, tables of stone, written with the finger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2026-08-26T10:01:13.4810000Z</dcterms:created>
  <dcterms:modified xsi:type="dcterms:W3CDTF">2026-08-26T10:01:13.4810000Z</dcterms:modified>
</coreProperties>
</file>