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aa926029c9f4206" /><Relationship Type="http://schemas.openxmlformats.org/officeDocument/2006/relationships/extended-properties" Target="/docProps/app.xml" Id="Rfab56d38feb140ca" /><Relationship Type="http://schemas.openxmlformats.org/officeDocument/2006/relationships/officeDocument" Target="/ppt/presentation.xml" Id="Ra83c168af81244d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8a39f947dca4416"/>
  </p:sldMasterIdLst>
  <p:notesMasterIdLst>
    <p:notesMasterId xmlns:r="http://schemas.openxmlformats.org/officeDocument/2006/relationships" r:id="Ra881c29b97e94073"/>
  </p:notesMasterIdLst>
  <p:sldIdLst>
    <p:sldId xmlns:r="http://schemas.openxmlformats.org/officeDocument/2006/relationships" id="256" r:id="R10c4a9b8e6b64c21"/>
    <p:sldId xmlns:r="http://schemas.openxmlformats.org/officeDocument/2006/relationships" id="257" r:id="Rc5696e40dc3244ea"/>
    <p:sldId xmlns:r="http://schemas.openxmlformats.org/officeDocument/2006/relationships" id="258" r:id="R86fcdf2c880b49ac"/>
    <p:sldId xmlns:r="http://schemas.openxmlformats.org/officeDocument/2006/relationships" id="259" r:id="R36559d1e347c4527"/>
    <p:sldId xmlns:r="http://schemas.openxmlformats.org/officeDocument/2006/relationships" id="260" r:id="Rdc123cac52ce4d6b"/>
    <p:sldId xmlns:r="http://schemas.openxmlformats.org/officeDocument/2006/relationships" id="261" r:id="R051dfa8fbea44df3"/>
    <p:sldId xmlns:r="http://schemas.openxmlformats.org/officeDocument/2006/relationships" id="262" r:id="Re94fbdedc4814ce1"/>
    <p:sldId xmlns:r="http://schemas.openxmlformats.org/officeDocument/2006/relationships" id="263" r:id="R4fe13e443b794ccc"/>
    <p:sldId xmlns:r="http://schemas.openxmlformats.org/officeDocument/2006/relationships" id="264" r:id="R80ca6a6981d54941"/>
    <p:sldId xmlns:r="http://schemas.openxmlformats.org/officeDocument/2006/relationships" id="265" r:id="Ra7e2cd980b25479a"/>
    <p:sldId xmlns:r="http://schemas.openxmlformats.org/officeDocument/2006/relationships" id="266" r:id="R8b32fa6c6add400d"/>
    <p:sldId xmlns:r="http://schemas.openxmlformats.org/officeDocument/2006/relationships" id="267" r:id="R1f11a0f12fc04c65"/>
    <p:sldId xmlns:r="http://schemas.openxmlformats.org/officeDocument/2006/relationships" id="268" r:id="Rc61b4d7468104475"/>
    <p:sldId xmlns:r="http://schemas.openxmlformats.org/officeDocument/2006/relationships" id="269" r:id="R72d2eec19c0146ed"/>
    <p:sldId xmlns:r="http://schemas.openxmlformats.org/officeDocument/2006/relationships" id="270" r:id="Rc66729f0f764495d"/>
    <p:sldId xmlns:r="http://schemas.openxmlformats.org/officeDocument/2006/relationships" id="271" r:id="Ref6ba6d6f234475d"/>
    <p:sldId xmlns:r="http://schemas.openxmlformats.org/officeDocument/2006/relationships" id="272" r:id="R9728a87221c6427d"/>
    <p:sldId xmlns:r="http://schemas.openxmlformats.org/officeDocument/2006/relationships" id="273" r:id="R528af7eef2a54222"/>
    <p:sldId xmlns:r="http://schemas.openxmlformats.org/officeDocument/2006/relationships" id="274" r:id="Rcb99cdd2d1fb4b1c"/>
    <p:sldId xmlns:r="http://schemas.openxmlformats.org/officeDocument/2006/relationships" id="275" r:id="R1f8e5e7e35214ca2"/>
    <p:sldId xmlns:r="http://schemas.openxmlformats.org/officeDocument/2006/relationships" id="276" r:id="R816d12b1422946a3"/>
    <p:sldId xmlns:r="http://schemas.openxmlformats.org/officeDocument/2006/relationships" id="277" r:id="R8a1874d661f24c4f"/>
    <p:sldId xmlns:r="http://schemas.openxmlformats.org/officeDocument/2006/relationships" id="278" r:id="Rcb864e8ecc274401"/>
    <p:sldId xmlns:r="http://schemas.openxmlformats.org/officeDocument/2006/relationships" id="279" r:id="R4abec60bee1e4d1b"/>
    <p:sldId xmlns:r="http://schemas.openxmlformats.org/officeDocument/2006/relationships" id="280" r:id="R129bdfae865945b4"/>
    <p:sldId xmlns:r="http://schemas.openxmlformats.org/officeDocument/2006/relationships" id="281" r:id="R3d924165cc5749ef"/>
    <p:sldId xmlns:r="http://schemas.openxmlformats.org/officeDocument/2006/relationships" id="282" r:id="Rbe3627b551dd4540"/>
    <p:sldId xmlns:r="http://schemas.openxmlformats.org/officeDocument/2006/relationships" id="283" r:id="R272f3c1725934ffd"/>
    <p:sldId xmlns:r="http://schemas.openxmlformats.org/officeDocument/2006/relationships" id="284" r:id="R3f45bfc174f041a5"/>
    <p:sldId xmlns:r="http://schemas.openxmlformats.org/officeDocument/2006/relationships" id="285" r:id="R48c41d8923984fb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cfdd4ef66114653" /><Relationship Type="http://schemas.openxmlformats.org/officeDocument/2006/relationships/slideMaster" Target="/ppt/slideMasters/slideMaster1.xml" Id="R68a39f947dca4416" /><Relationship Type="http://schemas.openxmlformats.org/officeDocument/2006/relationships/notesMaster" Target="/ppt/notesMasters/notesMaster1.xml" Id="Ra881c29b97e94073" /><Relationship Type="http://schemas.openxmlformats.org/officeDocument/2006/relationships/presProps" Target="/ppt/presProps.xml" Id="R122b825550d843fe" /><Relationship Type="http://schemas.openxmlformats.org/officeDocument/2006/relationships/tableStyles" Target="/ppt/tableStyles.xml" Id="R7790e47ca7c3484d" /><Relationship Type="http://schemas.openxmlformats.org/officeDocument/2006/relationships/slide" Target="/ppt/slides/slide1.xml" Id="R10c4a9b8e6b64c21" /><Relationship Type="http://schemas.openxmlformats.org/officeDocument/2006/relationships/slide" Target="/ppt/slides/slide2.xml" Id="Rc5696e40dc3244ea" /><Relationship Type="http://schemas.openxmlformats.org/officeDocument/2006/relationships/slide" Target="/ppt/slides/slide3.xml" Id="R86fcdf2c880b49ac" /><Relationship Type="http://schemas.openxmlformats.org/officeDocument/2006/relationships/slide" Target="/ppt/slides/slide4.xml" Id="R36559d1e347c4527" /><Relationship Type="http://schemas.openxmlformats.org/officeDocument/2006/relationships/slide" Target="/ppt/slides/slide5.xml" Id="Rdc123cac52ce4d6b" /><Relationship Type="http://schemas.openxmlformats.org/officeDocument/2006/relationships/slide" Target="/ppt/slides/slide6.xml" Id="R051dfa8fbea44df3" /><Relationship Type="http://schemas.openxmlformats.org/officeDocument/2006/relationships/slide" Target="/ppt/slides/slide7.xml" Id="Re94fbdedc4814ce1" /><Relationship Type="http://schemas.openxmlformats.org/officeDocument/2006/relationships/slide" Target="/ppt/slides/slide8.xml" Id="R4fe13e443b794ccc" /><Relationship Type="http://schemas.openxmlformats.org/officeDocument/2006/relationships/slide" Target="/ppt/slides/slide9.xml" Id="R80ca6a6981d54941" /><Relationship Type="http://schemas.openxmlformats.org/officeDocument/2006/relationships/slide" Target="/ppt/slides/slide10.xml" Id="Ra7e2cd980b25479a" /><Relationship Type="http://schemas.openxmlformats.org/officeDocument/2006/relationships/slide" Target="/ppt/slides/slide11.xml" Id="R8b32fa6c6add400d" /><Relationship Type="http://schemas.openxmlformats.org/officeDocument/2006/relationships/slide" Target="/ppt/slides/slide12.xml" Id="R1f11a0f12fc04c65" /><Relationship Type="http://schemas.openxmlformats.org/officeDocument/2006/relationships/slide" Target="/ppt/slides/slide13.xml" Id="Rc61b4d7468104475" /><Relationship Type="http://schemas.openxmlformats.org/officeDocument/2006/relationships/slide" Target="/ppt/slides/slide14.xml" Id="R72d2eec19c0146ed" /><Relationship Type="http://schemas.openxmlformats.org/officeDocument/2006/relationships/slide" Target="/ppt/slides/slide15.xml" Id="Rc66729f0f764495d" /><Relationship Type="http://schemas.openxmlformats.org/officeDocument/2006/relationships/slide" Target="/ppt/slides/slide16.xml" Id="Ref6ba6d6f234475d" /><Relationship Type="http://schemas.openxmlformats.org/officeDocument/2006/relationships/slide" Target="/ppt/slides/slide17.xml" Id="R9728a87221c6427d" /><Relationship Type="http://schemas.openxmlformats.org/officeDocument/2006/relationships/slide" Target="/ppt/slides/slide18.xml" Id="R528af7eef2a54222" /><Relationship Type="http://schemas.openxmlformats.org/officeDocument/2006/relationships/slide" Target="/ppt/slides/slide19.xml" Id="Rcb99cdd2d1fb4b1c" /><Relationship Type="http://schemas.openxmlformats.org/officeDocument/2006/relationships/slide" Target="/ppt/slides/slide20.xml" Id="R1f8e5e7e35214ca2" /><Relationship Type="http://schemas.openxmlformats.org/officeDocument/2006/relationships/slide" Target="/ppt/slides/slide21.xml" Id="R816d12b1422946a3" /><Relationship Type="http://schemas.openxmlformats.org/officeDocument/2006/relationships/slide" Target="/ppt/slides/slide22.xml" Id="R8a1874d661f24c4f" /><Relationship Type="http://schemas.openxmlformats.org/officeDocument/2006/relationships/slide" Target="/ppt/slides/slide23.xml" Id="Rcb864e8ecc274401" /><Relationship Type="http://schemas.openxmlformats.org/officeDocument/2006/relationships/slide" Target="/ppt/slides/slide24.xml" Id="R4abec60bee1e4d1b" /><Relationship Type="http://schemas.openxmlformats.org/officeDocument/2006/relationships/slide" Target="/ppt/slides/slide25.xml" Id="R129bdfae865945b4" /><Relationship Type="http://schemas.openxmlformats.org/officeDocument/2006/relationships/slide" Target="/ppt/slides/slide26.xml" Id="R3d924165cc5749ef" /><Relationship Type="http://schemas.openxmlformats.org/officeDocument/2006/relationships/slide" Target="/ppt/slides/slide27.xml" Id="Rbe3627b551dd4540" /><Relationship Type="http://schemas.openxmlformats.org/officeDocument/2006/relationships/slide" Target="/ppt/slides/slide28.xml" Id="R272f3c1725934ffd" /><Relationship Type="http://schemas.openxmlformats.org/officeDocument/2006/relationships/slide" Target="/ppt/slides/slide29.xml" Id="R3f45bfc174f041a5" /><Relationship Type="http://schemas.openxmlformats.org/officeDocument/2006/relationships/slide" Target="/ppt/slides/slide30.xml" Id="R48c41d8923984fb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ecf15d42a774e0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52eb865912c4140" /><Relationship Type="http://schemas.openxmlformats.org/officeDocument/2006/relationships/notesMaster" Target="/ppt/notesMasters/notesMaster1.xml" Id="R09e29717cbef4bf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b6ce3dad68f43c2" /><Relationship Type="http://schemas.openxmlformats.org/officeDocument/2006/relationships/notesMaster" Target="/ppt/notesMasters/notesMaster1.xml" Id="Rfef101707bc6425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02a3e03928f439c" /><Relationship Type="http://schemas.openxmlformats.org/officeDocument/2006/relationships/notesMaster" Target="/ppt/notesMasters/notesMaster1.xml" Id="R1a81c3d4b56c494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aaec4aee49c4550" /><Relationship Type="http://schemas.openxmlformats.org/officeDocument/2006/relationships/notesMaster" Target="/ppt/notesMasters/notesMaster1.xml" Id="R416a4a6d758b49a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bcb1260d7324c76" /><Relationship Type="http://schemas.openxmlformats.org/officeDocument/2006/relationships/notesMaster" Target="/ppt/notesMasters/notesMaster1.xml" Id="R324694f50af5407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bce184e644048c4" /><Relationship Type="http://schemas.openxmlformats.org/officeDocument/2006/relationships/notesMaster" Target="/ppt/notesMasters/notesMaster1.xml" Id="Rcdfd97939b7e423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3bde95821484e35" /><Relationship Type="http://schemas.openxmlformats.org/officeDocument/2006/relationships/notesMaster" Target="/ppt/notesMasters/notesMaster1.xml" Id="Re5d85f22761c4ae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d2239775dbc4975" /><Relationship Type="http://schemas.openxmlformats.org/officeDocument/2006/relationships/notesMaster" Target="/ppt/notesMasters/notesMaster1.xml" Id="R340801e4b9ef472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fd9b29231504e43" /><Relationship Type="http://schemas.openxmlformats.org/officeDocument/2006/relationships/notesMaster" Target="/ppt/notesMasters/notesMaster1.xml" Id="R44606fd55e574e8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d8c345975614804" /><Relationship Type="http://schemas.openxmlformats.org/officeDocument/2006/relationships/notesMaster" Target="/ppt/notesMasters/notesMaster1.xml" Id="R2364c695e88e400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a0a56b078914a06" /><Relationship Type="http://schemas.openxmlformats.org/officeDocument/2006/relationships/notesMaster" Target="/ppt/notesMasters/notesMaster1.xml" Id="R04a7d1f001bb442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d380bc265e8409e" /><Relationship Type="http://schemas.openxmlformats.org/officeDocument/2006/relationships/notesMaster" Target="/ppt/notesMasters/notesMaster1.xml" Id="R778a43276a0d4c6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ffc836442fe47fe" /><Relationship Type="http://schemas.openxmlformats.org/officeDocument/2006/relationships/notesMaster" Target="/ppt/notesMasters/notesMaster1.xml" Id="Rf5eb35d7971f467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b952157aebf4110" /><Relationship Type="http://schemas.openxmlformats.org/officeDocument/2006/relationships/notesMaster" Target="/ppt/notesMasters/notesMaster1.xml" Id="Re630ca7ce8f14c1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f3be8c21edb4a47" /><Relationship Type="http://schemas.openxmlformats.org/officeDocument/2006/relationships/notesMaster" Target="/ppt/notesMasters/notesMaster1.xml" Id="R938cd9bf8cd3422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2a0dd2e313d45f4" /><Relationship Type="http://schemas.openxmlformats.org/officeDocument/2006/relationships/notesMaster" Target="/ppt/notesMasters/notesMaster1.xml" Id="R34c1e2eebd08403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a614fb90045456c" /><Relationship Type="http://schemas.openxmlformats.org/officeDocument/2006/relationships/notesMaster" Target="/ppt/notesMasters/notesMaster1.xml" Id="R34745b31724744e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fa9c48fa6f54426" /><Relationship Type="http://schemas.openxmlformats.org/officeDocument/2006/relationships/notesMaster" Target="/ppt/notesMasters/notesMaster1.xml" Id="Rd8593f256090494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d491b074a884308" /><Relationship Type="http://schemas.openxmlformats.org/officeDocument/2006/relationships/notesMaster" Target="/ppt/notesMasters/notesMaster1.xml" Id="R745946d7257f430f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73c215fa9754397" /><Relationship Type="http://schemas.openxmlformats.org/officeDocument/2006/relationships/notesMaster" Target="/ppt/notesMasters/notesMaster1.xml" Id="R6cdb3247a9174b2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62363451c9c24ea6" /><Relationship Type="http://schemas.openxmlformats.org/officeDocument/2006/relationships/notesMaster" Target="/ppt/notesMasters/notesMaster1.xml" Id="R6cd4321102cb415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8c171a5a511408f" /><Relationship Type="http://schemas.openxmlformats.org/officeDocument/2006/relationships/notesMaster" Target="/ppt/notesMasters/notesMaster1.xml" Id="R2eb3e36ae39f483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ce1955c7c0ad4ab7" /><Relationship Type="http://schemas.openxmlformats.org/officeDocument/2006/relationships/notesMaster" Target="/ppt/notesMasters/notesMaster1.xml" Id="Rfe68b28c0e694489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53a79d0dbb7420c" /><Relationship Type="http://schemas.openxmlformats.org/officeDocument/2006/relationships/notesMaster" Target="/ppt/notesMasters/notesMaster1.xml" Id="R5825730f64fe4f16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aabeadcf25d49cf" /><Relationship Type="http://schemas.openxmlformats.org/officeDocument/2006/relationships/notesMaster" Target="/ppt/notesMasters/notesMaster1.xml" Id="R4b85602862204ee3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4835e6bd02b4d9f" /><Relationship Type="http://schemas.openxmlformats.org/officeDocument/2006/relationships/notesMaster" Target="/ppt/notesMasters/notesMaster1.xml" Id="R340559c59b5c4ca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2113b98c1684e63" /><Relationship Type="http://schemas.openxmlformats.org/officeDocument/2006/relationships/notesMaster" Target="/ppt/notesMasters/notesMaster1.xml" Id="R709d2c1e9823404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33eede23b614327" /><Relationship Type="http://schemas.openxmlformats.org/officeDocument/2006/relationships/notesMaster" Target="/ppt/notesMasters/notesMaster1.xml" Id="R604e273edd6f44ce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6e7a15e4bdc44eb2" /><Relationship Type="http://schemas.openxmlformats.org/officeDocument/2006/relationships/notesMaster" Target="/ppt/notesMasters/notesMaster1.xml" Id="R2a72275315454c28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ca128596f93d4779" /><Relationship Type="http://schemas.openxmlformats.org/officeDocument/2006/relationships/notesMaster" Target="/ppt/notesMasters/notesMaster1.xml" Id="Rf7f1b09e9541421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38cbe007e2341ad" /><Relationship Type="http://schemas.openxmlformats.org/officeDocument/2006/relationships/image" Target="/ppt/media/image.png" Id="R44bf3c1b529c440d" /><Relationship Type="http://schemas.openxmlformats.org/officeDocument/2006/relationships/image" Target="/ppt/media/image2.png" Id="R5d03995e2d064429" /><Relationship Type="http://schemas.openxmlformats.org/officeDocument/2006/relationships/image" Target="/ppt/media/image.jpeg" Id="R62dcdcf59ebb4ee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bc710e0ec5b414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4bf3c1b529c440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d03995e2d06442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2dcdcf59ebb4ee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842a191d3f34407" /><Relationship Type="http://schemas.openxmlformats.org/officeDocument/2006/relationships/slideLayout" Target="/ppt/slideLayouts/slideLayout1.xml" Id="Rd8533073e64b4fff" /><Relationship Type="http://schemas.openxmlformats.org/officeDocument/2006/relationships/slideLayout" Target="/ppt/slideLayouts/slideLayout2.xml" Id="R89c4d6f62727457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8533073e64b4fff"/>
    <p:sldLayoutId xmlns:r="http://schemas.openxmlformats.org/officeDocument/2006/relationships" id="2147483650" r:id="R89c4d6f62727457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b949f42ad74d54" /><Relationship Type="http://schemas.openxmlformats.org/officeDocument/2006/relationships/notesSlide" Target="/ppt/notesSlides/notesSlide1.xml" Id="R21f3ac3ab0d3448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48a69b709a4537" /><Relationship Type="http://schemas.openxmlformats.org/officeDocument/2006/relationships/notesSlide" Target="/ppt/notesSlides/notesSlide2.xml" Id="Rf65f5d09aa224ff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a3367943ab4fd7" /><Relationship Type="http://schemas.openxmlformats.org/officeDocument/2006/relationships/notesSlide" Target="/ppt/notesSlides/notesSlide3.xml" Id="R99a01f9b1cfc4b3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9253df50284e8a" /><Relationship Type="http://schemas.openxmlformats.org/officeDocument/2006/relationships/notesSlide" Target="/ppt/notesSlides/notesSlide4.xml" Id="R7f63b5117d594a0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66290ba5934f34" /><Relationship Type="http://schemas.openxmlformats.org/officeDocument/2006/relationships/notesSlide" Target="/ppt/notesSlides/notesSlide5.xml" Id="R266bf03c071f438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32c4d46c074eae" /><Relationship Type="http://schemas.openxmlformats.org/officeDocument/2006/relationships/notesSlide" Target="/ppt/notesSlides/notesSlide6.xml" Id="Rbac6208c1d95445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47095cc6004d2f" /><Relationship Type="http://schemas.openxmlformats.org/officeDocument/2006/relationships/notesSlide" Target="/ppt/notesSlides/notesSlide7.xml" Id="R2fb3a94b26524d8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8bbd812eba484b" /><Relationship Type="http://schemas.openxmlformats.org/officeDocument/2006/relationships/notesSlide" Target="/ppt/notesSlides/notesSlide8.xml" Id="R0872fa41d07d409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2011f350914ce7" /><Relationship Type="http://schemas.openxmlformats.org/officeDocument/2006/relationships/notesSlide" Target="/ppt/notesSlides/notesSlide9.xml" Id="Rabc65cd88eb4455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8fe87a8826460b" /><Relationship Type="http://schemas.openxmlformats.org/officeDocument/2006/relationships/notesSlide" Target="/ppt/notesSlides/notesSlide10.xml" Id="R22a6f492f186456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636abd73204cf9" /><Relationship Type="http://schemas.openxmlformats.org/officeDocument/2006/relationships/notesSlide" Target="/ppt/notesSlides/notesSlide11.xml" Id="Rf511e01ff00641f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0e6c9de188479b" /><Relationship Type="http://schemas.openxmlformats.org/officeDocument/2006/relationships/notesSlide" Target="/ppt/notesSlides/notesSlide12.xml" Id="Rc862e6c7ec154bc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a19239d13046bf" /><Relationship Type="http://schemas.openxmlformats.org/officeDocument/2006/relationships/notesSlide" Target="/ppt/notesSlides/notesSlide13.xml" Id="R101339e129634d4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940055de064afd" /><Relationship Type="http://schemas.openxmlformats.org/officeDocument/2006/relationships/notesSlide" Target="/ppt/notesSlides/notesSlide14.xml" Id="R9ac70c061f5b450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15f726f0f54a96" /><Relationship Type="http://schemas.openxmlformats.org/officeDocument/2006/relationships/notesSlide" Target="/ppt/notesSlides/notesSlide15.xml" Id="Rdae1d0e3b3e34c9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bf196b8654421a" /><Relationship Type="http://schemas.openxmlformats.org/officeDocument/2006/relationships/notesSlide" Target="/ppt/notesSlides/notesSlide16.xml" Id="R30c5ff484148468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53812c94d74ad5" /><Relationship Type="http://schemas.openxmlformats.org/officeDocument/2006/relationships/notesSlide" Target="/ppt/notesSlides/notesSlide17.xml" Id="Ra9b2e545624e438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33fb9fd01e40c4" /><Relationship Type="http://schemas.openxmlformats.org/officeDocument/2006/relationships/notesSlide" Target="/ppt/notesSlides/notesSlide18.xml" Id="R3b12fb26d826415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d46d3e0caa4e9c" /><Relationship Type="http://schemas.openxmlformats.org/officeDocument/2006/relationships/notesSlide" Target="/ppt/notesSlides/notesSlide19.xml" Id="Rb38e5560c481467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4e291d53324abf" /><Relationship Type="http://schemas.openxmlformats.org/officeDocument/2006/relationships/notesSlide" Target="/ppt/notesSlides/notesSlide20.xml" Id="Rc7463f4678dc4ba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907195da9443ce" /><Relationship Type="http://schemas.openxmlformats.org/officeDocument/2006/relationships/notesSlide" Target="/ppt/notesSlides/notesSlide21.xml" Id="R713c66945e3b49b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1db9f6884f4b9a" /><Relationship Type="http://schemas.openxmlformats.org/officeDocument/2006/relationships/notesSlide" Target="/ppt/notesSlides/notesSlide22.xml" Id="R982942c731994f0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afa3fb2b7746c9" /><Relationship Type="http://schemas.openxmlformats.org/officeDocument/2006/relationships/notesSlide" Target="/ppt/notesSlides/notesSlide23.xml" Id="R2cbb9af0a0f5420f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374d3f70f94802" /><Relationship Type="http://schemas.openxmlformats.org/officeDocument/2006/relationships/notesSlide" Target="/ppt/notesSlides/notesSlide24.xml" Id="Rfc977e9fa8624a10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367294cb3d450a" /><Relationship Type="http://schemas.openxmlformats.org/officeDocument/2006/relationships/notesSlide" Target="/ppt/notesSlides/notesSlide25.xml" Id="R9f4fcf6305df4783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ea6c658cd749a2" /><Relationship Type="http://schemas.openxmlformats.org/officeDocument/2006/relationships/notesSlide" Target="/ppt/notesSlides/notesSlide26.xml" Id="Rfcaaf48768e94f1b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0b6ac502644c04" /><Relationship Type="http://schemas.openxmlformats.org/officeDocument/2006/relationships/notesSlide" Target="/ppt/notesSlides/notesSlide27.xml" Id="R7d1c803daaea4fb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425e7aa43a4d31" /><Relationship Type="http://schemas.openxmlformats.org/officeDocument/2006/relationships/notesSlide" Target="/ppt/notesSlides/notesSlide28.xml" Id="Rcc829432217d4ffc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6c52154072408b" /><Relationship Type="http://schemas.openxmlformats.org/officeDocument/2006/relationships/notesSlide" Target="/ppt/notesSlides/notesSlide29.xml" Id="R9d05000431f74d6f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1f32c6babe4b0d" /><Relationship Type="http://schemas.openxmlformats.org/officeDocument/2006/relationships/notesSlide" Target="/ppt/notesSlides/notesSlide30.xml" Id="R37cc39565a4d480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約伯記第20章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20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20:1  |  Job 20:1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拿瑪人瑣法回答說：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Zophar the Naamathite,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20:2  |  Job 20:2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我心中急躁， 所以我的思念叫我回答。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do my thoughts cause me to answer, and for this I make haste.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20:3  |  Job 20:3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我已聽見那羞辱我，責備我的話； 我的悟性叫我回答。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heard the check of my reproach, and the spirit of my understanding causeth me to answer.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20:4  |  Job 20:4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你豈不知亙古以來， 自從人生在地，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Knowest thou not this of old, since man was placed upon earth,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20:5  |  Job 20:5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惡人誇勝是暫時的， 不敬虔人的喜樂不過轉眼之間嗎？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 triumphing of the wicked is short, and the joy of the hypocrite but for a moment?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20:6  |  Job 20:6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他的尊榮雖達到天上， 頭雖頂到雲中，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his excellency mount up to the heavens, and his head reach unto the clouds;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20:7  |  Job 20:7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他終必滅亡，像自己的糞一樣； 素來見他的人要說：他在哪裏呢？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he shall perish for ever like his own dung: they which have seen him shall say, Where is he?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20:8  |  Job 20:8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他必飛去如夢，不再尋見， 速被趕去，如夜間的異象。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fly away as a dream, and shall not be found: yea, he shall be chased away as a vision of the night.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20:9  |  Job 20:9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親眼見過他的，必不再見他； 他的本處也再見不着他。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eye also which saw him shall see him no more; neither shall his place any more behold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20:10  |  Job 20:10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他的兒女要求窮人的恩； 他的手要賠還[不義]之財。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children shall seek to please the poor, and his hands shall restore their goods.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20:11  |  Job 20:11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他的骨頭雖然有青年[之力]， 卻要和他一同躺臥在塵土中。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bones are full of the sin of his youth, which shall lie down with him in the dust.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20:12  |  Job 20:12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他口內雖以惡為甘甜， 藏在舌頭底下，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wickedness be sweet in his mouth, though he hide it under his tongue;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20:13  |  Job 20:13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愛戀不捨，含在口中；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he spare it, and forsake it not; but keep it still within his mouth: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20:14  |  Job 20:14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他的食物在肚裏卻要化為酸， 在他裏面成為虺蛇的惡毒。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his meat in his bowels is turned, it is the gall of asps within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20:15  |  Job 20:15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他吞了財寶，還要吐出； 神要從他腹中掏出來。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swallowed down riches, and he shall vomit them up again: God shall cast them out of his belly.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20:16  |  Job 20:16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他必吸飲虺蛇的毒氣； 蝮蛇的舌頭也必殺他。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suck the poison of asps: the viper’s tongue shall slay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20:17  |  Job 20:17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流奶與蜜之河， 他不得再見。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not see the rivers, the floods, the brooks of honey and butter.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20:18  |  Job 20:18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他勞碌得來的要賠還，不得享用； 不能照所得的財貨歡樂。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which he laboured for shall he restore, and shall not swallow it down: according to his substance shall the restitution be, and he shall not rejoice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20:19  |  Job 20:19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他欺壓窮人，且又離棄； 強取非自己所蓋的房屋。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he hath oppressed and hath forsaken the poor; because he hath violently taken away an house which he builded not;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20:20  |  Job 20:20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他因貪而無厭， 所喜悅的連一樣也不能保守。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he shall not feel quietness in his belly, he shall not save of that which he desired.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20:21  |  Job 20:21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其餘的沒有一樣他不吞滅， 所以他的福樂不能長久。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shall none of his meat be left; therefore shall no man look for his goods.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20:22  |  Job 20:22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他在滿足有餘的時候，必到狹窄的地步； 凡受苦楚的人都必加手在他身上。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fulness of his sufficiency he shall be in straits: every hand of the wicked shall come upon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20:23  |  Job 20:23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他正要充滿肚腹的時候， 神必將猛烈的忿怒降在他身上； 正在他吃飯的時候， 要將這忿怒像雨降在他身上。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is about to fill his belly, God shall cast the fury of his wrath upon him, and shall rain it upon him while he is eating.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20:24  |  Job 20:24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他要躲避鐵器； 銅弓[的箭]要將他射透。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flee from the iron weapon, and the bow of steel shall strike him through.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20:25  |  Job 20:25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他把箭一抽，就從他身上出來； 發光的箭頭從他膽中出來， 有驚惶臨在他身上。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drawn, and cometh out of the body; yea, the glittering sword cometh out of his gall: terrors are upon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20:26  |  Job 20:26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他的財寶歸於黑暗； [人]所不吹的火要把他燒滅， 要把他帳棚中所剩下的燒毀。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darkness shall be hid in his secret places: a fire not blown shall consume him; it shall go ill with him that is left in his tabernacle.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20:27  |  Job 20:27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天要顯明他的罪孽； 地要興起攻擊他。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heaven shall reveal his iniquity; and the earth shall rise up against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20:28  |  Job 20:28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他的家產必然過去； 神發怒的日子，[他的貨物]都要消滅。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increase of his house shall depart, and his goods shall flow away in the day of his wrath.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20:29  |  Job 20:29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這是惡人從神所得的分， 是神為他所定的產業。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the portion of a wicked man from God, and the heritage appointed unto him by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2026-08-26T10:27:33.2250000Z</dcterms:created>
  <dcterms:modified xsi:type="dcterms:W3CDTF">2026-08-26T10:27:33.2250000Z</dcterms:modified>
</coreProperties>
</file>