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60323f8fb5544ce" /><Relationship Type="http://schemas.openxmlformats.org/officeDocument/2006/relationships/extended-properties" Target="/docProps/app.xml" Id="R74b7543176eb40f4" /><Relationship Type="http://schemas.openxmlformats.org/officeDocument/2006/relationships/officeDocument" Target="/ppt/presentation.xml" Id="R686f2dd8d7f74405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47708f4ff94f4ed2"/>
  </p:sldMasterIdLst>
  <p:notesMasterIdLst>
    <p:notesMasterId xmlns:r="http://schemas.openxmlformats.org/officeDocument/2006/relationships" r:id="R7c4a335aec0b4a64"/>
  </p:notesMasterIdLst>
  <p:sldIdLst>
    <p:sldId xmlns:r="http://schemas.openxmlformats.org/officeDocument/2006/relationships" id="256" r:id="R2d09de5e55884884"/>
    <p:sldId xmlns:r="http://schemas.openxmlformats.org/officeDocument/2006/relationships" id="257" r:id="R12de238b81144962"/>
    <p:sldId xmlns:r="http://schemas.openxmlformats.org/officeDocument/2006/relationships" id="258" r:id="Ra284ac5c017144e0"/>
    <p:sldId xmlns:r="http://schemas.openxmlformats.org/officeDocument/2006/relationships" id="259" r:id="Rff1ffe0358ee4f49"/>
    <p:sldId xmlns:r="http://schemas.openxmlformats.org/officeDocument/2006/relationships" id="260" r:id="R8247202985404506"/>
    <p:sldId xmlns:r="http://schemas.openxmlformats.org/officeDocument/2006/relationships" id="261" r:id="R63ebdd12f9be4668"/>
    <p:sldId xmlns:r="http://schemas.openxmlformats.org/officeDocument/2006/relationships" id="262" r:id="R7d0fa72d5a034404"/>
    <p:sldId xmlns:r="http://schemas.openxmlformats.org/officeDocument/2006/relationships" id="263" r:id="R5a796c00bfdc49b3"/>
    <p:sldId xmlns:r="http://schemas.openxmlformats.org/officeDocument/2006/relationships" id="264" r:id="R029ec5bcc6964da4"/>
    <p:sldId xmlns:r="http://schemas.openxmlformats.org/officeDocument/2006/relationships" id="265" r:id="R5832bdedb45047b7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8d89f3f6a634ed0" /><Relationship Type="http://schemas.openxmlformats.org/officeDocument/2006/relationships/slideMaster" Target="/ppt/slideMasters/slideMaster1.xml" Id="R47708f4ff94f4ed2" /><Relationship Type="http://schemas.openxmlformats.org/officeDocument/2006/relationships/notesMaster" Target="/ppt/notesMasters/notesMaster1.xml" Id="R7c4a335aec0b4a64" /><Relationship Type="http://schemas.openxmlformats.org/officeDocument/2006/relationships/presProps" Target="/ppt/presProps.xml" Id="Rb1725e70f8de4a52" /><Relationship Type="http://schemas.openxmlformats.org/officeDocument/2006/relationships/tableStyles" Target="/ppt/tableStyles.xml" Id="R3d2121c0841246cf" /><Relationship Type="http://schemas.openxmlformats.org/officeDocument/2006/relationships/slide" Target="/ppt/slides/slide1.xml" Id="R2d09de5e55884884" /><Relationship Type="http://schemas.openxmlformats.org/officeDocument/2006/relationships/slide" Target="/ppt/slides/slide2.xml" Id="R12de238b81144962" /><Relationship Type="http://schemas.openxmlformats.org/officeDocument/2006/relationships/slide" Target="/ppt/slides/slide3.xml" Id="Ra284ac5c017144e0" /><Relationship Type="http://schemas.openxmlformats.org/officeDocument/2006/relationships/slide" Target="/ppt/slides/slide4.xml" Id="Rff1ffe0358ee4f49" /><Relationship Type="http://schemas.openxmlformats.org/officeDocument/2006/relationships/slide" Target="/ppt/slides/slide5.xml" Id="R8247202985404506" /><Relationship Type="http://schemas.openxmlformats.org/officeDocument/2006/relationships/slide" Target="/ppt/slides/slide6.xml" Id="R63ebdd12f9be4668" /><Relationship Type="http://schemas.openxmlformats.org/officeDocument/2006/relationships/slide" Target="/ppt/slides/slide7.xml" Id="R7d0fa72d5a034404" /><Relationship Type="http://schemas.openxmlformats.org/officeDocument/2006/relationships/slide" Target="/ppt/slides/slide8.xml" Id="R5a796c00bfdc49b3" /><Relationship Type="http://schemas.openxmlformats.org/officeDocument/2006/relationships/slide" Target="/ppt/slides/slide9.xml" Id="R029ec5bcc6964da4" /><Relationship Type="http://schemas.openxmlformats.org/officeDocument/2006/relationships/slide" Target="/ppt/slides/slide10.xml" Id="R5832bdedb45047b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a6528e373264f1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75b2a5ff9f54350" /><Relationship Type="http://schemas.openxmlformats.org/officeDocument/2006/relationships/notesMaster" Target="/ppt/notesMasters/notesMaster1.xml" Id="R9c930be037244b8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a9aab979bd0e49fc" /><Relationship Type="http://schemas.openxmlformats.org/officeDocument/2006/relationships/notesMaster" Target="/ppt/notesMasters/notesMaster1.xml" Id="R55cefeb0243b4ba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c64bf319ab04054" /><Relationship Type="http://schemas.openxmlformats.org/officeDocument/2006/relationships/notesMaster" Target="/ppt/notesMasters/notesMaster1.xml" Id="R0109b3a7c5774d2e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059383c792740db" /><Relationship Type="http://schemas.openxmlformats.org/officeDocument/2006/relationships/notesMaster" Target="/ppt/notesMasters/notesMaster1.xml" Id="R6d955b539d5048c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e52b408dac5747e1" /><Relationship Type="http://schemas.openxmlformats.org/officeDocument/2006/relationships/notesMaster" Target="/ppt/notesMasters/notesMaster1.xml" Id="Rbe073af40ac646b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3121f9416a044428" /><Relationship Type="http://schemas.openxmlformats.org/officeDocument/2006/relationships/notesMaster" Target="/ppt/notesMasters/notesMaster1.xml" Id="Rb32b7a40c3a74fd5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5bf3ae9d2954aa3" /><Relationship Type="http://schemas.openxmlformats.org/officeDocument/2006/relationships/notesMaster" Target="/ppt/notesMasters/notesMaster1.xml" Id="R007492c9273d4d9b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9611fb6452b4bfb" /><Relationship Type="http://schemas.openxmlformats.org/officeDocument/2006/relationships/notesMaster" Target="/ppt/notesMasters/notesMaster1.xml" Id="Rf9ba04e74ab04c7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3bd701b4d6a54165" /><Relationship Type="http://schemas.openxmlformats.org/officeDocument/2006/relationships/notesMaster" Target="/ppt/notesMasters/notesMaster1.xml" Id="R3093e813edd7484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2692490fcc844e37" /><Relationship Type="http://schemas.openxmlformats.org/officeDocument/2006/relationships/notesMaster" Target="/ppt/notesMasters/notesMaster1.xml" Id="R08a8ec4280cb433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67af5326c764000" /><Relationship Type="http://schemas.openxmlformats.org/officeDocument/2006/relationships/image" Target="/ppt/media/image.png" Id="R2e43e6b6ac03435c" /><Relationship Type="http://schemas.openxmlformats.org/officeDocument/2006/relationships/image" Target="/ppt/media/image2.png" Id="R28f022bb97e04d89" /><Relationship Type="http://schemas.openxmlformats.org/officeDocument/2006/relationships/image" Target="/ppt/media/image.jpeg" Id="Re0b82243b33c45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d302b5ae63c496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2e43e6b6ac03435c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28f022bb97e04d89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0b82243b33c45d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0c3cafdf7824001" /><Relationship Type="http://schemas.openxmlformats.org/officeDocument/2006/relationships/slideLayout" Target="/ppt/slideLayouts/slideLayout1.xml" Id="R314fb5e7c85c4b1d" /><Relationship Type="http://schemas.openxmlformats.org/officeDocument/2006/relationships/slideLayout" Target="/ppt/slideLayouts/slideLayout2.xml" Id="Rc2dc92dbe116453f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314fb5e7c85c4b1d"/>
    <p:sldLayoutId xmlns:r="http://schemas.openxmlformats.org/officeDocument/2006/relationships" id="2147483650" r:id="Rc2dc92dbe116453f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d092640e944142" /><Relationship Type="http://schemas.openxmlformats.org/officeDocument/2006/relationships/notesSlide" Target="/ppt/notesSlides/notesSlide1.xml" Id="Rad9b9ff69db6418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d79db611ed4533" /><Relationship Type="http://schemas.openxmlformats.org/officeDocument/2006/relationships/notesSlide" Target="/ppt/notesSlides/notesSlide2.xml" Id="Rc6964afe881e441b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646be1a4684f04" /><Relationship Type="http://schemas.openxmlformats.org/officeDocument/2006/relationships/notesSlide" Target="/ppt/notesSlides/notesSlide3.xml" Id="Rb0c4181b16f14bf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7d93b5adbcd413c" /><Relationship Type="http://schemas.openxmlformats.org/officeDocument/2006/relationships/notesSlide" Target="/ppt/notesSlides/notesSlide4.xml" Id="R77ffb5a2f56e4d84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a5008efe54402b" /><Relationship Type="http://schemas.openxmlformats.org/officeDocument/2006/relationships/notesSlide" Target="/ppt/notesSlides/notesSlide5.xml" Id="R5ed0d9ea09e045d8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e4cd7ee48a343b8" /><Relationship Type="http://schemas.openxmlformats.org/officeDocument/2006/relationships/notesSlide" Target="/ppt/notesSlides/notesSlide6.xml" Id="Redfe6c47ccb1495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86ceffb93cb42b8" /><Relationship Type="http://schemas.openxmlformats.org/officeDocument/2006/relationships/notesSlide" Target="/ppt/notesSlides/notesSlide7.xml" Id="R924b9d59b40746f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e8d34fe95e4c83" /><Relationship Type="http://schemas.openxmlformats.org/officeDocument/2006/relationships/notesSlide" Target="/ppt/notesSlides/notesSlide8.xml" Id="R24eeb884251646f1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54d9ce66024a61" /><Relationship Type="http://schemas.openxmlformats.org/officeDocument/2006/relationships/notesSlide" Target="/ppt/notesSlides/notesSlide9.xml" Id="R9004f59eabff4381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8ae9651b7934621" /><Relationship Type="http://schemas.openxmlformats.org/officeDocument/2006/relationships/notesSlide" Target="/ppt/notesSlides/notesSlide10.xml" Id="R8f1b9e274d924b36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詩篇第113章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113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113:1  |  Psalms 113:1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你們要讚美耶和華！ 耶和華的僕人哪，你們要讚美， 讚美耶和華的名！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Praise ye the LORD. Praise, O ye servants of the LORD, praise the name of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113:2  |  Psalms 113:2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耶和華的名是應當稱頌的， 從今時直到永遠！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Blessed be the name of the LORD from this time forth and for evermore.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113:3  |  Psalms 113:3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從日出之地到日落之處， 耶和華的名是應當讚美的！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From the rising of the sun unto the going down of the same the LORD’s name is to be praised.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113:4  |  Psalms 113:4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耶和華超乎萬民之上； 他的榮耀高過諸天。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is high above all nations, and his glory above the heavens.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113:5  |  Psalms 113:5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誰像耶和華－我們的神呢？ 他坐在至高之處，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is like unto the LORD our God, who dwelleth on high,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113:6  |  Psalms 113:6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自己謙卑， 觀看天上地下的事。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humbleth himself to behold the things that are in heaven, and in the earth!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113:7  |  Psalms 113:7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他從灰塵裏抬舉貧寒人， 從糞堆中提拔窮乏人，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raiseth up the poor out of the dust, and lifteth the needy out of the dunghill;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113:8  |  Psalms 113:8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使他們與王子同坐， 就是與本國的王子同坐。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That he may set him with princes, even with the princes of his people.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113:9  |  Psalms 113:9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他使不能生育的婦人安居家中， 為多子的樂母。 你們要讚美耶和華！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maketh the barren woman to keep house, and to be a joyful mother of children. Praise ye the LORD.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2026-08-26T10:32:26.1060000Z</dcterms:created>
  <dcterms:modified xsi:type="dcterms:W3CDTF">2026-08-26T10:32:26.1060000Z</dcterms:modified>
</coreProperties>
</file>