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8ed0252266d4a26" /><Relationship Type="http://schemas.openxmlformats.org/officeDocument/2006/relationships/extended-properties" Target="/docProps/app.xml" Id="R043fdc85187e45a8" /><Relationship Type="http://schemas.openxmlformats.org/officeDocument/2006/relationships/officeDocument" Target="/ppt/presentation.xml" Id="Ra5656a023dcf479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51e1a71209745d4"/>
  </p:sldMasterIdLst>
  <p:notesMasterIdLst>
    <p:notesMasterId xmlns:r="http://schemas.openxmlformats.org/officeDocument/2006/relationships" r:id="R1131a20ff6384370"/>
  </p:notesMasterIdLst>
  <p:sldIdLst>
    <p:sldId xmlns:r="http://schemas.openxmlformats.org/officeDocument/2006/relationships" id="256" r:id="R7b8d1c441b1b4f4d"/>
    <p:sldId xmlns:r="http://schemas.openxmlformats.org/officeDocument/2006/relationships" id="257" r:id="R2f4b339cd8c54492"/>
    <p:sldId xmlns:r="http://schemas.openxmlformats.org/officeDocument/2006/relationships" id="258" r:id="R2101c7614c014b55"/>
    <p:sldId xmlns:r="http://schemas.openxmlformats.org/officeDocument/2006/relationships" id="259" r:id="R3eeb64cb7eff4225"/>
    <p:sldId xmlns:r="http://schemas.openxmlformats.org/officeDocument/2006/relationships" id="260" r:id="R3bb7c43608034bc5"/>
    <p:sldId xmlns:r="http://schemas.openxmlformats.org/officeDocument/2006/relationships" id="261" r:id="R5ff8e652689f475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cd4c673dd0247d8" /><Relationship Type="http://schemas.openxmlformats.org/officeDocument/2006/relationships/slideMaster" Target="/ppt/slideMasters/slideMaster1.xml" Id="Re51e1a71209745d4" /><Relationship Type="http://schemas.openxmlformats.org/officeDocument/2006/relationships/notesMaster" Target="/ppt/notesMasters/notesMaster1.xml" Id="R1131a20ff6384370" /><Relationship Type="http://schemas.openxmlformats.org/officeDocument/2006/relationships/presProps" Target="/ppt/presProps.xml" Id="R733080a6c5204fc4" /><Relationship Type="http://schemas.openxmlformats.org/officeDocument/2006/relationships/tableStyles" Target="/ppt/tableStyles.xml" Id="Re4ddc8678a5142c0" /><Relationship Type="http://schemas.openxmlformats.org/officeDocument/2006/relationships/slide" Target="/ppt/slides/slide1.xml" Id="R7b8d1c441b1b4f4d" /><Relationship Type="http://schemas.openxmlformats.org/officeDocument/2006/relationships/slide" Target="/ppt/slides/slide2.xml" Id="R2f4b339cd8c54492" /><Relationship Type="http://schemas.openxmlformats.org/officeDocument/2006/relationships/slide" Target="/ppt/slides/slide3.xml" Id="R2101c7614c014b55" /><Relationship Type="http://schemas.openxmlformats.org/officeDocument/2006/relationships/slide" Target="/ppt/slides/slide4.xml" Id="R3eeb64cb7eff4225" /><Relationship Type="http://schemas.openxmlformats.org/officeDocument/2006/relationships/slide" Target="/ppt/slides/slide5.xml" Id="R3bb7c43608034bc5" /><Relationship Type="http://schemas.openxmlformats.org/officeDocument/2006/relationships/slide" Target="/ppt/slides/slide6.xml" Id="R5ff8e652689f475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96ffd7a29454f7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b1d96a336704daf" /><Relationship Type="http://schemas.openxmlformats.org/officeDocument/2006/relationships/notesMaster" Target="/ppt/notesMasters/notesMaster1.xml" Id="R8abbb6b879f6454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2f8713097d04581" /><Relationship Type="http://schemas.openxmlformats.org/officeDocument/2006/relationships/notesMaster" Target="/ppt/notesMasters/notesMaster1.xml" Id="R63417205d67d452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01e387bdbe04054" /><Relationship Type="http://schemas.openxmlformats.org/officeDocument/2006/relationships/notesMaster" Target="/ppt/notesMasters/notesMaster1.xml" Id="R8a6d30e2f32a4a6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02b39db758b49b7" /><Relationship Type="http://schemas.openxmlformats.org/officeDocument/2006/relationships/notesMaster" Target="/ppt/notesMasters/notesMaster1.xml" Id="Raea3694c4fcd4f0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40557e5db2f4392" /><Relationship Type="http://schemas.openxmlformats.org/officeDocument/2006/relationships/notesMaster" Target="/ppt/notesMasters/notesMaster1.xml" Id="Rb6ce12954851438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be93da3cbab44c3" /><Relationship Type="http://schemas.openxmlformats.org/officeDocument/2006/relationships/notesMaster" Target="/ppt/notesMasters/notesMaster1.xml" Id="R312d7dc3815946f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41849745347424a" /><Relationship Type="http://schemas.openxmlformats.org/officeDocument/2006/relationships/image" Target="/ppt/media/image.png" Id="Re15cb64f6a304637" /><Relationship Type="http://schemas.openxmlformats.org/officeDocument/2006/relationships/image" Target="/ppt/media/image2.png" Id="R5fe650e1bd364ae4" /><Relationship Type="http://schemas.openxmlformats.org/officeDocument/2006/relationships/image" Target="/ppt/media/image.jpeg" Id="R479697ba63f3424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dfc2c80b83d420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15cb64f6a30463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fe650e1bd364ae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79697ba63f3424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11854362e0f4553" /><Relationship Type="http://schemas.openxmlformats.org/officeDocument/2006/relationships/slideLayout" Target="/ppt/slideLayouts/slideLayout1.xml" Id="R59458a2e2c344e43" /><Relationship Type="http://schemas.openxmlformats.org/officeDocument/2006/relationships/slideLayout" Target="/ppt/slideLayouts/slideLayout2.xml" Id="Rc7b56d80830d48f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9458a2e2c344e43"/>
    <p:sldLayoutId xmlns:r="http://schemas.openxmlformats.org/officeDocument/2006/relationships" id="2147483650" r:id="Rc7b56d80830d48f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b633d2e9de4df0" /><Relationship Type="http://schemas.openxmlformats.org/officeDocument/2006/relationships/notesSlide" Target="/ppt/notesSlides/notesSlide1.xml" Id="R66007b8844ab42b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488e1de7aa45bd" /><Relationship Type="http://schemas.openxmlformats.org/officeDocument/2006/relationships/notesSlide" Target="/ppt/notesSlides/notesSlide2.xml" Id="R117b04c7ee9f494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a21efa7fb14f33" /><Relationship Type="http://schemas.openxmlformats.org/officeDocument/2006/relationships/notesSlide" Target="/ppt/notesSlides/notesSlide3.xml" Id="Rbde53cfb2723484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ee40680bd1455f" /><Relationship Type="http://schemas.openxmlformats.org/officeDocument/2006/relationships/notesSlide" Target="/ppt/notesSlides/notesSlide4.xml" Id="R3806f1816593444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b206ff737b4dbb" /><Relationship Type="http://schemas.openxmlformats.org/officeDocument/2006/relationships/notesSlide" Target="/ppt/notesSlides/notesSlide5.xml" Id="Rc4d524f685a0477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c59967abe546e6" /><Relationship Type="http://schemas.openxmlformats.org/officeDocument/2006/relationships/notesSlide" Target="/ppt/notesSlides/notesSlide6.xml" Id="R4c1be90b89c443b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127:1  |  Psalms 127:1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所羅門上行之詩。 若不是耶和華建造房屋， 建造的人就枉然勞力； 若不是耶和華看守城池， 看守的人就枉然警醒。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 for Solomon. Except the LORD build the house, they labour in vain that build it: except the LORD keep the city, the watchman waketh but in vain.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127:2  |  Psalms 127:2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你們清晨早起，夜晚安歇， 吃勞碌得來的飯，本是枉然； 惟有耶和華所親愛的，必叫他安然睡覺。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vain for you to rise up early, to sit up late, to eat the bread of sorrows: for so he giveth his beloved sleep.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127:3  |  Psalms 127:3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兒女是耶和華所賜的產業； 所懷的胎是他所給的賞賜。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children are an heritage of the LORD: and the fruit of the womb is his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127:4  |  Psalms 127:4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少年時[所生]的兒女 好像勇士手中的箭。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arrows are in the hand of a mighty man; so are children of the youth.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127:5  |  Psalms 127:5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箭袋充滿的人便為有福； 他們在城門口和仇敵說話的時候， 必不至於羞愧。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Happy is the man that hath his quiver full of them: they shall not be ashamed, but they shall speak with the enemies in the gate.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2026-08-26T10:32:50.0220000Z</dcterms:created>
  <dcterms:modified xsi:type="dcterms:W3CDTF">2026-08-26T10:32:50.0220000Z</dcterms:modified>
</coreProperties>
</file>