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21783ea0810450e" /><Relationship Type="http://schemas.openxmlformats.org/officeDocument/2006/relationships/extended-properties" Target="/docProps/app.xml" Id="R6628a5b1d5fe47b2" /><Relationship Type="http://schemas.openxmlformats.org/officeDocument/2006/relationships/officeDocument" Target="/ppt/presentation.xml" Id="Rda117992b6554e4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1db366919534977"/>
  </p:sldMasterIdLst>
  <p:notesMasterIdLst>
    <p:notesMasterId xmlns:r="http://schemas.openxmlformats.org/officeDocument/2006/relationships" r:id="R8f77a558d99443d7"/>
  </p:notesMasterIdLst>
  <p:sldIdLst>
    <p:sldId xmlns:r="http://schemas.openxmlformats.org/officeDocument/2006/relationships" id="256" r:id="Rb76197a2200d4d14"/>
    <p:sldId xmlns:r="http://schemas.openxmlformats.org/officeDocument/2006/relationships" id="257" r:id="Re5f750dc7aa14011"/>
    <p:sldId xmlns:r="http://schemas.openxmlformats.org/officeDocument/2006/relationships" id="258" r:id="Rc7ffddaaea214529"/>
    <p:sldId xmlns:r="http://schemas.openxmlformats.org/officeDocument/2006/relationships" id="259" r:id="R9cef1051027442f5"/>
    <p:sldId xmlns:r="http://schemas.openxmlformats.org/officeDocument/2006/relationships" id="260" r:id="R50cd6cad7e824689"/>
    <p:sldId xmlns:r="http://schemas.openxmlformats.org/officeDocument/2006/relationships" id="261" r:id="Rcdce450295834130"/>
    <p:sldId xmlns:r="http://schemas.openxmlformats.org/officeDocument/2006/relationships" id="262" r:id="Rc96a69ed23724c06"/>
    <p:sldId xmlns:r="http://schemas.openxmlformats.org/officeDocument/2006/relationships" id="263" r:id="R3daa661b03b54d50"/>
    <p:sldId xmlns:r="http://schemas.openxmlformats.org/officeDocument/2006/relationships" id="264" r:id="R4b00e07a3448466b"/>
    <p:sldId xmlns:r="http://schemas.openxmlformats.org/officeDocument/2006/relationships" id="265" r:id="Rc899af9553be4aac"/>
    <p:sldId xmlns:r="http://schemas.openxmlformats.org/officeDocument/2006/relationships" id="266" r:id="Rbf86207e23a84b55"/>
    <p:sldId xmlns:r="http://schemas.openxmlformats.org/officeDocument/2006/relationships" id="267" r:id="R1083e68dc9be4536"/>
    <p:sldId xmlns:r="http://schemas.openxmlformats.org/officeDocument/2006/relationships" id="268" r:id="Rbd189b9f74a348ea"/>
    <p:sldId xmlns:r="http://schemas.openxmlformats.org/officeDocument/2006/relationships" id="269" r:id="R856734b41f1a4e80"/>
    <p:sldId xmlns:r="http://schemas.openxmlformats.org/officeDocument/2006/relationships" id="270" r:id="R77fed371455643db"/>
    <p:sldId xmlns:r="http://schemas.openxmlformats.org/officeDocument/2006/relationships" id="271" r:id="Rc42541b00d964eaa"/>
    <p:sldId xmlns:r="http://schemas.openxmlformats.org/officeDocument/2006/relationships" id="272" r:id="Rc6716c36c35d4e7b"/>
    <p:sldId xmlns:r="http://schemas.openxmlformats.org/officeDocument/2006/relationships" id="273" r:id="R8ab2e0be4fae444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b389a164dab4fa4" /><Relationship Type="http://schemas.openxmlformats.org/officeDocument/2006/relationships/slideMaster" Target="/ppt/slideMasters/slideMaster1.xml" Id="R91db366919534977" /><Relationship Type="http://schemas.openxmlformats.org/officeDocument/2006/relationships/notesMaster" Target="/ppt/notesMasters/notesMaster1.xml" Id="R8f77a558d99443d7" /><Relationship Type="http://schemas.openxmlformats.org/officeDocument/2006/relationships/presProps" Target="/ppt/presProps.xml" Id="Redadab50e7ef4d4a" /><Relationship Type="http://schemas.openxmlformats.org/officeDocument/2006/relationships/tableStyles" Target="/ppt/tableStyles.xml" Id="Ra9d5f1bfe4f7463a" /><Relationship Type="http://schemas.openxmlformats.org/officeDocument/2006/relationships/slide" Target="/ppt/slides/slide1.xml" Id="Rb76197a2200d4d14" /><Relationship Type="http://schemas.openxmlformats.org/officeDocument/2006/relationships/slide" Target="/ppt/slides/slide2.xml" Id="Re5f750dc7aa14011" /><Relationship Type="http://schemas.openxmlformats.org/officeDocument/2006/relationships/slide" Target="/ppt/slides/slide3.xml" Id="Rc7ffddaaea214529" /><Relationship Type="http://schemas.openxmlformats.org/officeDocument/2006/relationships/slide" Target="/ppt/slides/slide4.xml" Id="R9cef1051027442f5" /><Relationship Type="http://schemas.openxmlformats.org/officeDocument/2006/relationships/slide" Target="/ppt/slides/slide5.xml" Id="R50cd6cad7e824689" /><Relationship Type="http://schemas.openxmlformats.org/officeDocument/2006/relationships/slide" Target="/ppt/slides/slide6.xml" Id="Rcdce450295834130" /><Relationship Type="http://schemas.openxmlformats.org/officeDocument/2006/relationships/slide" Target="/ppt/slides/slide7.xml" Id="Rc96a69ed23724c06" /><Relationship Type="http://schemas.openxmlformats.org/officeDocument/2006/relationships/slide" Target="/ppt/slides/slide8.xml" Id="R3daa661b03b54d50" /><Relationship Type="http://schemas.openxmlformats.org/officeDocument/2006/relationships/slide" Target="/ppt/slides/slide9.xml" Id="R4b00e07a3448466b" /><Relationship Type="http://schemas.openxmlformats.org/officeDocument/2006/relationships/slide" Target="/ppt/slides/slide10.xml" Id="Rc899af9553be4aac" /><Relationship Type="http://schemas.openxmlformats.org/officeDocument/2006/relationships/slide" Target="/ppt/slides/slide11.xml" Id="Rbf86207e23a84b55" /><Relationship Type="http://schemas.openxmlformats.org/officeDocument/2006/relationships/slide" Target="/ppt/slides/slide12.xml" Id="R1083e68dc9be4536" /><Relationship Type="http://schemas.openxmlformats.org/officeDocument/2006/relationships/slide" Target="/ppt/slides/slide13.xml" Id="Rbd189b9f74a348ea" /><Relationship Type="http://schemas.openxmlformats.org/officeDocument/2006/relationships/slide" Target="/ppt/slides/slide14.xml" Id="R856734b41f1a4e80" /><Relationship Type="http://schemas.openxmlformats.org/officeDocument/2006/relationships/slide" Target="/ppt/slides/slide15.xml" Id="R77fed371455643db" /><Relationship Type="http://schemas.openxmlformats.org/officeDocument/2006/relationships/slide" Target="/ppt/slides/slide16.xml" Id="Rc42541b00d964eaa" /><Relationship Type="http://schemas.openxmlformats.org/officeDocument/2006/relationships/slide" Target="/ppt/slides/slide17.xml" Id="Rc6716c36c35d4e7b" /><Relationship Type="http://schemas.openxmlformats.org/officeDocument/2006/relationships/slide" Target="/ppt/slides/slide18.xml" Id="R8ab2e0be4fae444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5859d9b1bd2434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69955a58820468f" /><Relationship Type="http://schemas.openxmlformats.org/officeDocument/2006/relationships/notesMaster" Target="/ppt/notesMasters/notesMaster1.xml" Id="Rc5ea902e9a29421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8281f4da48142fd" /><Relationship Type="http://schemas.openxmlformats.org/officeDocument/2006/relationships/notesMaster" Target="/ppt/notesMasters/notesMaster1.xml" Id="Rcfe0fb8db0e7416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ab148cc65dd45db" /><Relationship Type="http://schemas.openxmlformats.org/officeDocument/2006/relationships/notesMaster" Target="/ppt/notesMasters/notesMaster1.xml" Id="Re2a5416c3953418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6fc6455983d42cf" /><Relationship Type="http://schemas.openxmlformats.org/officeDocument/2006/relationships/notesMaster" Target="/ppt/notesMasters/notesMaster1.xml" Id="R675502a0f01a462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21c073c3988429c" /><Relationship Type="http://schemas.openxmlformats.org/officeDocument/2006/relationships/notesMaster" Target="/ppt/notesMasters/notesMaster1.xml" Id="Rd6aed285d76c479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4a8f76cc92d4a7f" /><Relationship Type="http://schemas.openxmlformats.org/officeDocument/2006/relationships/notesMaster" Target="/ppt/notesMasters/notesMaster1.xml" Id="R829599889e244f5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b950552d731449e" /><Relationship Type="http://schemas.openxmlformats.org/officeDocument/2006/relationships/notesMaster" Target="/ppt/notesMasters/notesMaster1.xml" Id="R040e1efdc851449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3f23308da6641da" /><Relationship Type="http://schemas.openxmlformats.org/officeDocument/2006/relationships/notesMaster" Target="/ppt/notesMasters/notesMaster1.xml" Id="Rdd7eb310a6e8487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b0781e5f9da4f2a" /><Relationship Type="http://schemas.openxmlformats.org/officeDocument/2006/relationships/notesMaster" Target="/ppt/notesMasters/notesMaster1.xml" Id="R698e21dc699f4e9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4e8e608bd704f79" /><Relationship Type="http://schemas.openxmlformats.org/officeDocument/2006/relationships/notesMaster" Target="/ppt/notesMasters/notesMaster1.xml" Id="Rad778664a8eb469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7dcf9ffc6714f78" /><Relationship Type="http://schemas.openxmlformats.org/officeDocument/2006/relationships/notesMaster" Target="/ppt/notesMasters/notesMaster1.xml" Id="Rcc5918b9144c420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040c068b8d843c8" /><Relationship Type="http://schemas.openxmlformats.org/officeDocument/2006/relationships/notesMaster" Target="/ppt/notesMasters/notesMaster1.xml" Id="R6edd84d9c242431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01a89455c1b4976" /><Relationship Type="http://schemas.openxmlformats.org/officeDocument/2006/relationships/notesMaster" Target="/ppt/notesMasters/notesMaster1.xml" Id="R0ac387016f784fa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c024e6469354d39" /><Relationship Type="http://schemas.openxmlformats.org/officeDocument/2006/relationships/notesMaster" Target="/ppt/notesMasters/notesMaster1.xml" Id="Ra2d10e513adf4bc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de4b4b226424413" /><Relationship Type="http://schemas.openxmlformats.org/officeDocument/2006/relationships/notesMaster" Target="/ppt/notesMasters/notesMaster1.xml" Id="R714c2e4ae135460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6cf179ab6594198" /><Relationship Type="http://schemas.openxmlformats.org/officeDocument/2006/relationships/notesMaster" Target="/ppt/notesMasters/notesMaster1.xml" Id="R35f765cde2c342f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323c9ce36ca4f2d" /><Relationship Type="http://schemas.openxmlformats.org/officeDocument/2006/relationships/notesMaster" Target="/ppt/notesMasters/notesMaster1.xml" Id="R331eb27eea3e406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c52831d99484d62" /><Relationship Type="http://schemas.openxmlformats.org/officeDocument/2006/relationships/notesMaster" Target="/ppt/notesMasters/notesMaster1.xml" Id="R003710915d124a5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5155e1f71144e47" /><Relationship Type="http://schemas.openxmlformats.org/officeDocument/2006/relationships/image" Target="/ppt/media/image.png" Id="R0730eda4141e4cd8" /><Relationship Type="http://schemas.openxmlformats.org/officeDocument/2006/relationships/image" Target="/ppt/media/image2.png" Id="R1eec6c23201d42bf" /><Relationship Type="http://schemas.openxmlformats.org/officeDocument/2006/relationships/image" Target="/ppt/media/image.jpeg" Id="Rdb92d40d8888401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1c241f6fac9478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730eda4141e4cd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eec6c23201d42b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92d40d8888401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15bba4178f74edf" /><Relationship Type="http://schemas.openxmlformats.org/officeDocument/2006/relationships/slideLayout" Target="/ppt/slideLayouts/slideLayout1.xml" Id="Ra99f07c73e5e495d" /><Relationship Type="http://schemas.openxmlformats.org/officeDocument/2006/relationships/slideLayout" Target="/ppt/slideLayouts/slideLayout2.xml" Id="R703c70bb4da84bf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99f07c73e5e495d"/>
    <p:sldLayoutId xmlns:r="http://schemas.openxmlformats.org/officeDocument/2006/relationships" id="2147483650" r:id="R703c70bb4da84bf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1733fa843f44a5" /><Relationship Type="http://schemas.openxmlformats.org/officeDocument/2006/relationships/notesSlide" Target="/ppt/notesSlides/notesSlide1.xml" Id="R449f0d4cc7bd456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3bf40e69a34db1" /><Relationship Type="http://schemas.openxmlformats.org/officeDocument/2006/relationships/notesSlide" Target="/ppt/notesSlides/notesSlide2.xml" Id="R52346a455e75414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61d4ec82414963" /><Relationship Type="http://schemas.openxmlformats.org/officeDocument/2006/relationships/notesSlide" Target="/ppt/notesSlides/notesSlide3.xml" Id="Re53f5392b1e8466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c4727260e94bd6" /><Relationship Type="http://schemas.openxmlformats.org/officeDocument/2006/relationships/notesSlide" Target="/ppt/notesSlides/notesSlide4.xml" Id="Rd779e9212fd8464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188f83147c4cd7" /><Relationship Type="http://schemas.openxmlformats.org/officeDocument/2006/relationships/notesSlide" Target="/ppt/notesSlides/notesSlide5.xml" Id="Rafe61b2755f843e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2242768d5a4b43" /><Relationship Type="http://schemas.openxmlformats.org/officeDocument/2006/relationships/notesSlide" Target="/ppt/notesSlides/notesSlide6.xml" Id="Rea1a741661604db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2df2f913ee4083" /><Relationship Type="http://schemas.openxmlformats.org/officeDocument/2006/relationships/notesSlide" Target="/ppt/notesSlides/notesSlide7.xml" Id="R84470d70618747f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5e92eb82b445ca" /><Relationship Type="http://schemas.openxmlformats.org/officeDocument/2006/relationships/notesSlide" Target="/ppt/notesSlides/notesSlide8.xml" Id="R10c5b1c397ea4f4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5e2d21a9fe498f" /><Relationship Type="http://schemas.openxmlformats.org/officeDocument/2006/relationships/notesSlide" Target="/ppt/notesSlides/notesSlide9.xml" Id="R0ce436bcaa2d473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3545b1d09a4a0b" /><Relationship Type="http://schemas.openxmlformats.org/officeDocument/2006/relationships/notesSlide" Target="/ppt/notesSlides/notesSlide10.xml" Id="Rd1cbdd20ac3b414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feb2d6f68d44c8" /><Relationship Type="http://schemas.openxmlformats.org/officeDocument/2006/relationships/notesSlide" Target="/ppt/notesSlides/notesSlide11.xml" Id="R539f21ce91794dc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e6f4c746264ba8" /><Relationship Type="http://schemas.openxmlformats.org/officeDocument/2006/relationships/notesSlide" Target="/ppt/notesSlides/notesSlide12.xml" Id="Rc06b97bfc3bc4a5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a4748792e84c11" /><Relationship Type="http://schemas.openxmlformats.org/officeDocument/2006/relationships/notesSlide" Target="/ppt/notesSlides/notesSlide13.xml" Id="Rf689ffa51d6846d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419e10299d4bb6" /><Relationship Type="http://schemas.openxmlformats.org/officeDocument/2006/relationships/notesSlide" Target="/ppt/notesSlides/notesSlide14.xml" Id="R6721fb79fbfc461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7c701d7b3a41cf" /><Relationship Type="http://schemas.openxmlformats.org/officeDocument/2006/relationships/notesSlide" Target="/ppt/notesSlides/notesSlide15.xml" Id="Red9e517d3082490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9d35a56ded4e1f" /><Relationship Type="http://schemas.openxmlformats.org/officeDocument/2006/relationships/notesSlide" Target="/ppt/notesSlides/notesSlide16.xml" Id="R5fc6b400ac664cc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b4765393bc4c1d" /><Relationship Type="http://schemas.openxmlformats.org/officeDocument/2006/relationships/notesSlide" Target="/ppt/notesSlides/notesSlide17.xml" Id="R7223755d11014a3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865c60727a4ba9" /><Relationship Type="http://schemas.openxmlformats.org/officeDocument/2006/relationships/notesSlide" Target="/ppt/notesSlides/notesSlide18.xml" Id="R8eaedf1f8d9f4dd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James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4:1  |  James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你們中間的爭戰鬥毆是從哪裏來的呢？不是從你們百體中戰鬥之私慾來的嗎？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whence come wars and fightings among you? come they not hence, even of your lusts that war in your members?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4:2  |  James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你們貪戀，還是得不着；你們殺害嫉妒，又鬥毆爭戰，也不能得。你們得不着，是因為你們不求。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lust, and have not: ye kill, and desire to have, and cannot obtain: ye fight and war, yet ye have not, because ye ask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4:3  |  James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你們求也得不着，是因為你們妄求，要浪費在你們的宴樂中。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ask, and receive not, because ye ask amiss, that ye may consume it upon your lusts.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4:4  |  James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你們這些淫亂的人哪，豈不知與世俗為友就是與神為敵嗎？所以凡想要與世俗為友的，就是與神為敵了。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adulterers and adulteresses, know ye not that the friendship of the world is enmity with God? whosoever therefore will be a friend of the world is the enemy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4:5  |  James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你們想經上所說是徒然的嗎？神所賜、住在我們裏面的靈，是戀愛至於嫉妒嗎？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ye think that the scripture saith in vain, The spirit that dwelleth in us lusteth to envy?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4:6  |  James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但他賜更多的恩典，所以經上說： 神阻擋驕傲的人， 賜恩給謙卑的人。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giveth more grace. Wherefore he saith, God resisteth the proud, but giveth grace unto the humble.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4:7  |  James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故此，你們要順服神。務要抵擋魔鬼，魔鬼就必離開你們逃跑了。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Submit yourselves therefore to God. Resist the devil, and he will flee from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4:8  |  James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你們親近神，神就必親近你們。有罪的人哪，要潔淨你們的手！心懷二意的人哪，要清潔你們的心！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Draw nigh to God, and he will draw nigh to you. Cleanse your hands, ye sinners; and purify your hearts, ye double minded.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4:9  |  James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你們要愁苦、悲哀、哭泣，將喜笑變作悲哀，歡樂變作愁悶。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afflicted, and mourn, and weep: let your laughter be turned to mourning, and your joy to heaviness.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4:10  |  James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務要在主面前自卑，主就必叫你們升高。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Humble yourselves in the sight of the Lord, and he shall lift you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4:11  |  James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弟兄們，你們不可彼此批評。人若批評弟兄，論斷弟兄，就是批評律法，論斷律法。你若論斷律法，就不是遵行律法，乃是判斷人的。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Speak not evil one of another, brethren. He that speaketh evil of his brother, and judgeth his brother, speaketh evil of the law, and judgeth the law: but if thou judge the law, thou art not a doer of the law, but a judge.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4:12  |  James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設立律法和判斷人的，只有一位，就是那能救人也能滅人的。你是誰，竟敢論斷別人呢？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one lawgiver, who is able to save and to destroy: who art thou that judgest another?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4:13  |  James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嗐！你們有話說：「今天明天我們要往某城裏去，在那裏住一年，做買賣得利。」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to now, ye that say, To day or to morrow we will go into such a city, and continue there a year, and buy and sell, and get gain: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4:14  |  James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其實明天如何，你們還不知道。你們的生命是甚麼呢？你們原來是一片雲霧，出現少時就不見了。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Whereas ye know not what shall be on the morrow. For what is your life? It is even a vapour, that appeareth for a little time, and then vanisheth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4:15  |  James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你們只當說：「主若願意，我們就可以活着，也可以做這事，或做那事。」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that ye ought to say, If the Lord will, we shall live, and do this, or that.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4:16  |  James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現今你們竟以張狂誇口；凡這樣誇口都是惡的。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ye rejoice in your boastings: all such rejoicing is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雅各書 4:17  |  James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人若知道行善，卻不去行，這就是他的罪了。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to him that knoweth to do good, and doeth it not, to him it is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2026-08-26T14:58:31.2040000Z</dcterms:created>
  <dcterms:modified xsi:type="dcterms:W3CDTF">2026-08-26T14:58:31.2040000Z</dcterms:modified>
</coreProperties>
</file>