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d675907f2f04d36" /><Relationship Type="http://schemas.openxmlformats.org/officeDocument/2006/relationships/extended-properties" Target="/docProps/app.xml" Id="R3df4911293814bce" /><Relationship Type="http://schemas.openxmlformats.org/officeDocument/2006/relationships/officeDocument" Target="/ppt/presentation.xml" Id="R749b7c40315a45f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628ff0bb6394579"/>
  </p:sldMasterIdLst>
  <p:notesMasterIdLst>
    <p:notesMasterId xmlns:r="http://schemas.openxmlformats.org/officeDocument/2006/relationships" r:id="R6a5992f808294bb0"/>
  </p:notesMasterIdLst>
  <p:sldIdLst>
    <p:sldId xmlns:r="http://schemas.openxmlformats.org/officeDocument/2006/relationships" id="256" r:id="Rdcb67e6a3ad742db"/>
    <p:sldId xmlns:r="http://schemas.openxmlformats.org/officeDocument/2006/relationships" id="257" r:id="R736a48c75fff449c"/>
    <p:sldId xmlns:r="http://schemas.openxmlformats.org/officeDocument/2006/relationships" id="258" r:id="R7299c3968dc84830"/>
    <p:sldId xmlns:r="http://schemas.openxmlformats.org/officeDocument/2006/relationships" id="259" r:id="R37e3e0f40f454869"/>
    <p:sldId xmlns:r="http://schemas.openxmlformats.org/officeDocument/2006/relationships" id="260" r:id="R2feb4bd0da0543b3"/>
    <p:sldId xmlns:r="http://schemas.openxmlformats.org/officeDocument/2006/relationships" id="261" r:id="R3f4f2ade54904a0d"/>
    <p:sldId xmlns:r="http://schemas.openxmlformats.org/officeDocument/2006/relationships" id="262" r:id="R005078e115704031"/>
    <p:sldId xmlns:r="http://schemas.openxmlformats.org/officeDocument/2006/relationships" id="263" r:id="R26677acaa40e4f05"/>
    <p:sldId xmlns:r="http://schemas.openxmlformats.org/officeDocument/2006/relationships" id="264" r:id="Ra927d719ab704f28"/>
    <p:sldId xmlns:r="http://schemas.openxmlformats.org/officeDocument/2006/relationships" id="265" r:id="Rcd1d9592229d46ad"/>
    <p:sldId xmlns:r="http://schemas.openxmlformats.org/officeDocument/2006/relationships" id="266" r:id="R54bcf39ad5734841"/>
    <p:sldId xmlns:r="http://schemas.openxmlformats.org/officeDocument/2006/relationships" id="267" r:id="Rf60e50435aba4d8a"/>
    <p:sldId xmlns:r="http://schemas.openxmlformats.org/officeDocument/2006/relationships" id="268" r:id="R5e55490d31ca422a"/>
    <p:sldId xmlns:r="http://schemas.openxmlformats.org/officeDocument/2006/relationships" id="269" r:id="R9ea1e98d052444ff"/>
    <p:sldId xmlns:r="http://schemas.openxmlformats.org/officeDocument/2006/relationships" id="270" r:id="R66855311836a49e9"/>
    <p:sldId xmlns:r="http://schemas.openxmlformats.org/officeDocument/2006/relationships" id="271" r:id="Rc470746ea3904dac"/>
    <p:sldId xmlns:r="http://schemas.openxmlformats.org/officeDocument/2006/relationships" id="272" r:id="R122d9654d3e446c3"/>
    <p:sldId xmlns:r="http://schemas.openxmlformats.org/officeDocument/2006/relationships" id="273" r:id="Rd60f29308ac549e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69cbd77592549c1" /><Relationship Type="http://schemas.openxmlformats.org/officeDocument/2006/relationships/slideMaster" Target="/ppt/slideMasters/slideMaster1.xml" Id="Ra628ff0bb6394579" /><Relationship Type="http://schemas.openxmlformats.org/officeDocument/2006/relationships/notesMaster" Target="/ppt/notesMasters/notesMaster1.xml" Id="R6a5992f808294bb0" /><Relationship Type="http://schemas.openxmlformats.org/officeDocument/2006/relationships/presProps" Target="/ppt/presProps.xml" Id="R197c2ffefb844004" /><Relationship Type="http://schemas.openxmlformats.org/officeDocument/2006/relationships/tableStyles" Target="/ppt/tableStyles.xml" Id="R1df046e4ce734fe2" /><Relationship Type="http://schemas.openxmlformats.org/officeDocument/2006/relationships/slide" Target="/ppt/slides/slide1.xml" Id="Rdcb67e6a3ad742db" /><Relationship Type="http://schemas.openxmlformats.org/officeDocument/2006/relationships/slide" Target="/ppt/slides/slide2.xml" Id="R736a48c75fff449c" /><Relationship Type="http://schemas.openxmlformats.org/officeDocument/2006/relationships/slide" Target="/ppt/slides/slide3.xml" Id="R7299c3968dc84830" /><Relationship Type="http://schemas.openxmlformats.org/officeDocument/2006/relationships/slide" Target="/ppt/slides/slide4.xml" Id="R37e3e0f40f454869" /><Relationship Type="http://schemas.openxmlformats.org/officeDocument/2006/relationships/slide" Target="/ppt/slides/slide5.xml" Id="R2feb4bd0da0543b3" /><Relationship Type="http://schemas.openxmlformats.org/officeDocument/2006/relationships/slide" Target="/ppt/slides/slide6.xml" Id="R3f4f2ade54904a0d" /><Relationship Type="http://schemas.openxmlformats.org/officeDocument/2006/relationships/slide" Target="/ppt/slides/slide7.xml" Id="R005078e115704031" /><Relationship Type="http://schemas.openxmlformats.org/officeDocument/2006/relationships/slide" Target="/ppt/slides/slide8.xml" Id="R26677acaa40e4f05" /><Relationship Type="http://schemas.openxmlformats.org/officeDocument/2006/relationships/slide" Target="/ppt/slides/slide9.xml" Id="Ra927d719ab704f28" /><Relationship Type="http://schemas.openxmlformats.org/officeDocument/2006/relationships/slide" Target="/ppt/slides/slide10.xml" Id="Rcd1d9592229d46ad" /><Relationship Type="http://schemas.openxmlformats.org/officeDocument/2006/relationships/slide" Target="/ppt/slides/slide11.xml" Id="R54bcf39ad5734841" /><Relationship Type="http://schemas.openxmlformats.org/officeDocument/2006/relationships/slide" Target="/ppt/slides/slide12.xml" Id="Rf60e50435aba4d8a" /><Relationship Type="http://schemas.openxmlformats.org/officeDocument/2006/relationships/slide" Target="/ppt/slides/slide13.xml" Id="R5e55490d31ca422a" /><Relationship Type="http://schemas.openxmlformats.org/officeDocument/2006/relationships/slide" Target="/ppt/slides/slide14.xml" Id="R9ea1e98d052444ff" /><Relationship Type="http://schemas.openxmlformats.org/officeDocument/2006/relationships/slide" Target="/ppt/slides/slide15.xml" Id="R66855311836a49e9" /><Relationship Type="http://schemas.openxmlformats.org/officeDocument/2006/relationships/slide" Target="/ppt/slides/slide16.xml" Id="Rc470746ea3904dac" /><Relationship Type="http://schemas.openxmlformats.org/officeDocument/2006/relationships/slide" Target="/ppt/slides/slide17.xml" Id="R122d9654d3e446c3" /><Relationship Type="http://schemas.openxmlformats.org/officeDocument/2006/relationships/slide" Target="/ppt/slides/slide18.xml" Id="Rd60f29308ac549e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b2cfc2963b5475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bcf8126d4f248c2" /><Relationship Type="http://schemas.openxmlformats.org/officeDocument/2006/relationships/notesMaster" Target="/ppt/notesMasters/notesMaster1.xml" Id="Rba4fcb53f2f5443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a1bc5e4194b4a25" /><Relationship Type="http://schemas.openxmlformats.org/officeDocument/2006/relationships/notesMaster" Target="/ppt/notesMasters/notesMaster1.xml" Id="R9697d887980d428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a8e64295c3b4128" /><Relationship Type="http://schemas.openxmlformats.org/officeDocument/2006/relationships/notesMaster" Target="/ppt/notesMasters/notesMaster1.xml" Id="R69547213a276488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ef604c2d8eb47f4" /><Relationship Type="http://schemas.openxmlformats.org/officeDocument/2006/relationships/notesMaster" Target="/ppt/notesMasters/notesMaster1.xml" Id="R236a0f75202e426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00dc0c7e89547e5" /><Relationship Type="http://schemas.openxmlformats.org/officeDocument/2006/relationships/notesMaster" Target="/ppt/notesMasters/notesMaster1.xml" Id="Re34fc812c3ea450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d091d95e17f47c7" /><Relationship Type="http://schemas.openxmlformats.org/officeDocument/2006/relationships/notesMaster" Target="/ppt/notesMasters/notesMaster1.xml" Id="R9dcf1a90afe74e8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bd56db244944315" /><Relationship Type="http://schemas.openxmlformats.org/officeDocument/2006/relationships/notesMaster" Target="/ppt/notesMasters/notesMaster1.xml" Id="Rab58245858214a2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153c529b91f4bde" /><Relationship Type="http://schemas.openxmlformats.org/officeDocument/2006/relationships/notesMaster" Target="/ppt/notesMasters/notesMaster1.xml" Id="Rfdb620f7a7554ae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9b7f1199b664983" /><Relationship Type="http://schemas.openxmlformats.org/officeDocument/2006/relationships/notesMaster" Target="/ppt/notesMasters/notesMaster1.xml" Id="R5508e3a70b284c4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948cf0b99a34a30" /><Relationship Type="http://schemas.openxmlformats.org/officeDocument/2006/relationships/notesMaster" Target="/ppt/notesMasters/notesMaster1.xml" Id="R9d14a3e0a6fc42a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f15a45b7c8945a2" /><Relationship Type="http://schemas.openxmlformats.org/officeDocument/2006/relationships/notesMaster" Target="/ppt/notesMasters/notesMaster1.xml" Id="Rc5e6d5c3c00d433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948a3bc59cf408d" /><Relationship Type="http://schemas.openxmlformats.org/officeDocument/2006/relationships/notesMaster" Target="/ppt/notesMasters/notesMaster1.xml" Id="R101b348aa33c443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5a0ebd451cd44e7" /><Relationship Type="http://schemas.openxmlformats.org/officeDocument/2006/relationships/notesMaster" Target="/ppt/notesMasters/notesMaster1.xml" Id="R959e6de99b78468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46c6ff5de45430a" /><Relationship Type="http://schemas.openxmlformats.org/officeDocument/2006/relationships/notesMaster" Target="/ppt/notesMasters/notesMaster1.xml" Id="Rcff84f0774f7416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ff2afc332ec4ff4" /><Relationship Type="http://schemas.openxmlformats.org/officeDocument/2006/relationships/notesMaster" Target="/ppt/notesMasters/notesMaster1.xml" Id="Ra66202d47afa411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0befc0480854de3" /><Relationship Type="http://schemas.openxmlformats.org/officeDocument/2006/relationships/notesMaster" Target="/ppt/notesMasters/notesMaster1.xml" Id="Rc51e8c4428a0434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5428a9df55146ed" /><Relationship Type="http://schemas.openxmlformats.org/officeDocument/2006/relationships/notesMaster" Target="/ppt/notesMasters/notesMaster1.xml" Id="R584ca4f9f2bd450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2eccc0d17c1402e" /><Relationship Type="http://schemas.openxmlformats.org/officeDocument/2006/relationships/notesMaster" Target="/ppt/notesMasters/notesMaster1.xml" Id="R2a9fb63c808045b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588ccd2523c46a7" /><Relationship Type="http://schemas.openxmlformats.org/officeDocument/2006/relationships/image" Target="/ppt/media/image.png" Id="Rd4080fcc53284ef0" /><Relationship Type="http://schemas.openxmlformats.org/officeDocument/2006/relationships/image" Target="/ppt/media/image2.png" Id="R6323f589715646ca" /><Relationship Type="http://schemas.openxmlformats.org/officeDocument/2006/relationships/image" Target="/ppt/media/image.jpeg" Id="R842e04eb5be945c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b26c9a39ac24e2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4080fcc53284ef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323f589715646c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2e04eb5be945c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13555c70acc4a36" /><Relationship Type="http://schemas.openxmlformats.org/officeDocument/2006/relationships/slideLayout" Target="/ppt/slideLayouts/slideLayout1.xml" Id="R0bb90bef9849494c" /><Relationship Type="http://schemas.openxmlformats.org/officeDocument/2006/relationships/slideLayout" Target="/ppt/slideLayouts/slideLayout2.xml" Id="R291a01a894fc46b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bb90bef9849494c"/>
    <p:sldLayoutId xmlns:r="http://schemas.openxmlformats.org/officeDocument/2006/relationships" id="2147483650" r:id="R291a01a894fc46b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99f02646c54d63" /><Relationship Type="http://schemas.openxmlformats.org/officeDocument/2006/relationships/notesSlide" Target="/ppt/notesSlides/notesSlide1.xml" Id="R6f1b2f804eb3416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cdaf43a51841c8" /><Relationship Type="http://schemas.openxmlformats.org/officeDocument/2006/relationships/notesSlide" Target="/ppt/notesSlides/notesSlide2.xml" Id="R5e4a157b59c3469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83c05df60a4ac0" /><Relationship Type="http://schemas.openxmlformats.org/officeDocument/2006/relationships/notesSlide" Target="/ppt/notesSlides/notesSlide3.xml" Id="Re41d4c4a9f6a414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9e9ffb83024401" /><Relationship Type="http://schemas.openxmlformats.org/officeDocument/2006/relationships/notesSlide" Target="/ppt/notesSlides/notesSlide4.xml" Id="R4bd9b765a8ed4ff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0866cdf7e24180" /><Relationship Type="http://schemas.openxmlformats.org/officeDocument/2006/relationships/notesSlide" Target="/ppt/notesSlides/notesSlide5.xml" Id="R4077cd5ddb114d3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5d33f0ba514802" /><Relationship Type="http://schemas.openxmlformats.org/officeDocument/2006/relationships/notesSlide" Target="/ppt/notesSlides/notesSlide6.xml" Id="R43fcda8d5944467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7a9f023a244f12" /><Relationship Type="http://schemas.openxmlformats.org/officeDocument/2006/relationships/notesSlide" Target="/ppt/notesSlides/notesSlide7.xml" Id="R72c544f88bcb426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399b6db58544c9" /><Relationship Type="http://schemas.openxmlformats.org/officeDocument/2006/relationships/notesSlide" Target="/ppt/notesSlides/notesSlide8.xml" Id="R014475400b354a3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931750bd6f4ee2" /><Relationship Type="http://schemas.openxmlformats.org/officeDocument/2006/relationships/notesSlide" Target="/ppt/notesSlides/notesSlide9.xml" Id="R8819485238be491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4b9d66f6144dfd" /><Relationship Type="http://schemas.openxmlformats.org/officeDocument/2006/relationships/notesSlide" Target="/ppt/notesSlides/notesSlide10.xml" Id="Rd54f1e9f232e4c6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96353e5ac14d80" /><Relationship Type="http://schemas.openxmlformats.org/officeDocument/2006/relationships/notesSlide" Target="/ppt/notesSlides/notesSlide11.xml" Id="R2065f7e1e77e47c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dc3ab6628e4d46" /><Relationship Type="http://schemas.openxmlformats.org/officeDocument/2006/relationships/notesSlide" Target="/ppt/notesSlides/notesSlide12.xml" Id="R22ab7547b47f482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5ef809c6b544f1" /><Relationship Type="http://schemas.openxmlformats.org/officeDocument/2006/relationships/notesSlide" Target="/ppt/notesSlides/notesSlide13.xml" Id="R6e97cc0110e644e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ae1f7d3fa54988" /><Relationship Type="http://schemas.openxmlformats.org/officeDocument/2006/relationships/notesSlide" Target="/ppt/notesSlides/notesSlide14.xml" Id="R6458136a67ae491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7caafaedf4449b" /><Relationship Type="http://schemas.openxmlformats.org/officeDocument/2006/relationships/notesSlide" Target="/ppt/notesSlides/notesSlide15.xml" Id="R32d21b9a5f6b4f7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f752058d8a4c07" /><Relationship Type="http://schemas.openxmlformats.org/officeDocument/2006/relationships/notesSlide" Target="/ppt/notesSlides/notesSlide16.xml" Id="Rf78af67cbe2346e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f8e7d3c6fa4596" /><Relationship Type="http://schemas.openxmlformats.org/officeDocument/2006/relationships/notesSlide" Target="/ppt/notesSlides/notesSlide17.xml" Id="Rc4cef7ff83104c8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47fa3a5e174531" /><Relationship Type="http://schemas.openxmlformats.org/officeDocument/2006/relationships/notesSlide" Target="/ppt/notesSlides/notesSlide18.xml" Id="R7c9e1f267a0449f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Song of Solomon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  |  Song of Solomon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所羅門的歌，是歌中的雅歌。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song of songs, which is Solomon’s.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1:2  |  Song of Solomon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願他用口與我親嘴； 因你的愛情比酒更美。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him kiss me with the kisses of his mouth: for thy love is better than wine.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1:3  |  Song of Solomon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你的膏油馨香； 你的名[如同]倒出來的[香]膏， 所以眾童女都愛你。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of the savour of thy good ointments thy name is as ointment poured forth, therefore do the virgins love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1:4  |  Song of Solomon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願你吸引我，我們就快跑跟隨你。 王帶我進了內室， 我們必因你歡喜快樂。 我們要稱讚你的愛情， 勝似稱讚[美]酒。 他們愛你是理所當然的。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Draw me, we will run after thee: the king hath brought me into his chambers: we will be glad and rejoice in thee, we will remember thy love more than wine: the upright love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1:5  |  Song of Solomon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耶路撒冷的眾女子啊， 我雖然黑，卻是秀美， 如同基達的帳棚， 好像所羅門的幔子。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black, but comely, O ye daughters of Jerusalem, as the tents of Kedar, as the curtains of Solomon.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1:6  |  Song of Solomon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不要因日頭把我曬黑了就輕看我。 我同母的弟兄向我發怒， 他們使我看守葡萄園； 我自己的葡萄園卻沒有看守。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not upon me, because I am black, because the sun hath looked upon me: my mother’s children were angry with me; they made me the keeper of the vineyards; but mine own vineyard have I not kept.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1:7  |  Song of Solomon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我心所愛的啊，求你告訴我， 你在何處牧羊？ 晌午在何處使羊歇臥？ 我何必在你同伴的羊群旁邊 好像蒙着臉的人呢？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Tell me, O thou whom my soul loveth, where thou feedest, where thou makest thy flock to rest at noon: for why should I be as one that turneth aside by the flocks of thy companions?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1:8  |  Song of Solomon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你這女子中極美麗的， 你若不知道， 只管跟隨羊群的腳蹤去， 把你的山羊羔牧放在牧人帳棚的旁邊。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know not, O thou fairest among women, go thy way forth by the footsteps of the flock, and feed thy kids beside the shepherds’ tents.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1:9  |  Song of Solomon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我的佳偶， 我將你比法老車上套的駿馬。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compared thee, O my love, to a company of horses in Pharaoh’s chariots.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1:10  |  Song of Solomon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你的兩腮因髮辮而秀美； 你的頸項因珠串而華麗。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cheeks are comely with rows of jewels, thy neck with chains of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1:11  |  Song of Solomon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我們要為你編上金辮，鑲上銀釘。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will make thee borders of gold with studs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1:12  |  Song of Solomon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王正坐席的時候， 我的哪噠香膏發出香味。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While the king sitteth at his table, my spikenard sendeth forth the smell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1:13  |  Song of Solomon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我以我的良人為一袋沒藥， 常在我懷中。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bundle of myrrh is my wellbeloved unto me; he shall lie all night betwixt my breasts.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1:14  |  Song of Solomon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我以我的良人為一棵鳳仙花， 在隱‧基底葡萄園中。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beloved is unto me as a cluster of camphire in the vineyards of En-gedi.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1:15  |  Song of Solomon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我的佳偶，你甚美麗！你甚美麗！ 你的眼[好像]鴿子眼。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thou art fair, my love; behold, thou art fair; thou hast doves’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1:16  |  Song of Solomon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我的良人哪，你甚美麗可愛！ 我們以青草為床榻，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thou art fair, my beloved, yea, pleasant: also our bed is green.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1:17  |  Song of Solomon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以香柏樹為房屋的棟樑， 以松樹為椽子。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beams of our house are cedar, and our rafters of fir.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2026-08-26T10:35:38.6720000Z</dcterms:created>
  <dcterms:modified xsi:type="dcterms:W3CDTF">2026-08-26T10:35:38.6720000Z</dcterms:modified>
</coreProperties>
</file>