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9838b5748fc4262" /><Relationship Type="http://schemas.openxmlformats.org/officeDocument/2006/relationships/extended-properties" Target="/docProps/app.xml" Id="R2819323bf54640dc" /><Relationship Type="http://schemas.openxmlformats.org/officeDocument/2006/relationships/officeDocument" Target="/ppt/presentation.xml" Id="R8b9e2931df3b4f6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c524abad1bf4f3b"/>
  </p:sldMasterIdLst>
  <p:notesMasterIdLst>
    <p:notesMasterId xmlns:r="http://schemas.openxmlformats.org/officeDocument/2006/relationships" r:id="R85a032e7bd0c4c84"/>
  </p:notesMasterIdLst>
  <p:sldIdLst>
    <p:sldId xmlns:r="http://schemas.openxmlformats.org/officeDocument/2006/relationships" id="256" r:id="R94f7e7236b084189"/>
    <p:sldId xmlns:r="http://schemas.openxmlformats.org/officeDocument/2006/relationships" id="257" r:id="Re46ee07093c546da"/>
    <p:sldId xmlns:r="http://schemas.openxmlformats.org/officeDocument/2006/relationships" id="258" r:id="Rd3eb93da6d4b475b"/>
    <p:sldId xmlns:r="http://schemas.openxmlformats.org/officeDocument/2006/relationships" id="259" r:id="R4d8a6e83eaf44e41"/>
    <p:sldId xmlns:r="http://schemas.openxmlformats.org/officeDocument/2006/relationships" id="260" r:id="R1bca2ea626e440a1"/>
    <p:sldId xmlns:r="http://schemas.openxmlformats.org/officeDocument/2006/relationships" id="261" r:id="Ra42247f2c0d54ac6"/>
    <p:sldId xmlns:r="http://schemas.openxmlformats.org/officeDocument/2006/relationships" id="262" r:id="Re88cc45153864436"/>
    <p:sldId xmlns:r="http://schemas.openxmlformats.org/officeDocument/2006/relationships" id="263" r:id="R5e2c16aea5054db6"/>
    <p:sldId xmlns:r="http://schemas.openxmlformats.org/officeDocument/2006/relationships" id="264" r:id="R6ecc3006584043ef"/>
    <p:sldId xmlns:r="http://schemas.openxmlformats.org/officeDocument/2006/relationships" id="265" r:id="Rb0f4d00f32d14496"/>
    <p:sldId xmlns:r="http://schemas.openxmlformats.org/officeDocument/2006/relationships" id="266" r:id="Rbb084b39760f428d"/>
    <p:sldId xmlns:r="http://schemas.openxmlformats.org/officeDocument/2006/relationships" id="267" r:id="R4318821e80844a8a"/>
    <p:sldId xmlns:r="http://schemas.openxmlformats.org/officeDocument/2006/relationships" id="268" r:id="R4b80c8871641491c"/>
    <p:sldId xmlns:r="http://schemas.openxmlformats.org/officeDocument/2006/relationships" id="269" r:id="R7a5c472559544f67"/>
    <p:sldId xmlns:r="http://schemas.openxmlformats.org/officeDocument/2006/relationships" id="270" r:id="Rd98adf3855dc420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e2937005beb47c4" /><Relationship Type="http://schemas.openxmlformats.org/officeDocument/2006/relationships/slideMaster" Target="/ppt/slideMasters/slideMaster1.xml" Id="Rfc524abad1bf4f3b" /><Relationship Type="http://schemas.openxmlformats.org/officeDocument/2006/relationships/notesMaster" Target="/ppt/notesMasters/notesMaster1.xml" Id="R85a032e7bd0c4c84" /><Relationship Type="http://schemas.openxmlformats.org/officeDocument/2006/relationships/presProps" Target="/ppt/presProps.xml" Id="R7e902318183c4c8d" /><Relationship Type="http://schemas.openxmlformats.org/officeDocument/2006/relationships/tableStyles" Target="/ppt/tableStyles.xml" Id="Rb22fe6d5dde34aa4" /><Relationship Type="http://schemas.openxmlformats.org/officeDocument/2006/relationships/slide" Target="/ppt/slides/slide1.xml" Id="R94f7e7236b084189" /><Relationship Type="http://schemas.openxmlformats.org/officeDocument/2006/relationships/slide" Target="/ppt/slides/slide2.xml" Id="Re46ee07093c546da" /><Relationship Type="http://schemas.openxmlformats.org/officeDocument/2006/relationships/slide" Target="/ppt/slides/slide3.xml" Id="Rd3eb93da6d4b475b" /><Relationship Type="http://schemas.openxmlformats.org/officeDocument/2006/relationships/slide" Target="/ppt/slides/slide4.xml" Id="R4d8a6e83eaf44e41" /><Relationship Type="http://schemas.openxmlformats.org/officeDocument/2006/relationships/slide" Target="/ppt/slides/slide5.xml" Id="R1bca2ea626e440a1" /><Relationship Type="http://schemas.openxmlformats.org/officeDocument/2006/relationships/slide" Target="/ppt/slides/slide6.xml" Id="Ra42247f2c0d54ac6" /><Relationship Type="http://schemas.openxmlformats.org/officeDocument/2006/relationships/slide" Target="/ppt/slides/slide7.xml" Id="Re88cc45153864436" /><Relationship Type="http://schemas.openxmlformats.org/officeDocument/2006/relationships/slide" Target="/ppt/slides/slide8.xml" Id="R5e2c16aea5054db6" /><Relationship Type="http://schemas.openxmlformats.org/officeDocument/2006/relationships/slide" Target="/ppt/slides/slide9.xml" Id="R6ecc3006584043ef" /><Relationship Type="http://schemas.openxmlformats.org/officeDocument/2006/relationships/slide" Target="/ppt/slides/slide10.xml" Id="Rb0f4d00f32d14496" /><Relationship Type="http://schemas.openxmlformats.org/officeDocument/2006/relationships/slide" Target="/ppt/slides/slide11.xml" Id="Rbb084b39760f428d" /><Relationship Type="http://schemas.openxmlformats.org/officeDocument/2006/relationships/slide" Target="/ppt/slides/slide12.xml" Id="R4318821e80844a8a" /><Relationship Type="http://schemas.openxmlformats.org/officeDocument/2006/relationships/slide" Target="/ppt/slides/slide13.xml" Id="R4b80c8871641491c" /><Relationship Type="http://schemas.openxmlformats.org/officeDocument/2006/relationships/slide" Target="/ppt/slides/slide14.xml" Id="R7a5c472559544f67" /><Relationship Type="http://schemas.openxmlformats.org/officeDocument/2006/relationships/slide" Target="/ppt/slides/slide15.xml" Id="Rd98adf3855dc420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e147a279f4e423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dc3efdbab67441d" /><Relationship Type="http://schemas.openxmlformats.org/officeDocument/2006/relationships/notesMaster" Target="/ppt/notesMasters/notesMaster1.xml" Id="Rde4c44e5ee514b8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abc8819603444b7" /><Relationship Type="http://schemas.openxmlformats.org/officeDocument/2006/relationships/notesMaster" Target="/ppt/notesMasters/notesMaster1.xml" Id="Rd8983daeb93046b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9ba05b574304386" /><Relationship Type="http://schemas.openxmlformats.org/officeDocument/2006/relationships/notesMaster" Target="/ppt/notesMasters/notesMaster1.xml" Id="R41580fcc0dbe440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bd6b738a4694bd2" /><Relationship Type="http://schemas.openxmlformats.org/officeDocument/2006/relationships/notesMaster" Target="/ppt/notesMasters/notesMaster1.xml" Id="R84f9862119154d9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66a209bf6db4464" /><Relationship Type="http://schemas.openxmlformats.org/officeDocument/2006/relationships/notesMaster" Target="/ppt/notesMasters/notesMaster1.xml" Id="R4eae306db0d64bf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67f854dcf04c21" /><Relationship Type="http://schemas.openxmlformats.org/officeDocument/2006/relationships/notesMaster" Target="/ppt/notesMasters/notesMaster1.xml" Id="Ra6d3ec5cd70c4e7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eb1570ad1434b82" /><Relationship Type="http://schemas.openxmlformats.org/officeDocument/2006/relationships/notesMaster" Target="/ppt/notesMasters/notesMaster1.xml" Id="R093ea419d4b3425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de5001d2d9444bd" /><Relationship Type="http://schemas.openxmlformats.org/officeDocument/2006/relationships/notesMaster" Target="/ppt/notesMasters/notesMaster1.xml" Id="Raf1e38da0ad34c6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2f5033f5b154524" /><Relationship Type="http://schemas.openxmlformats.org/officeDocument/2006/relationships/notesMaster" Target="/ppt/notesMasters/notesMaster1.xml" Id="R8a0d4f19a3a248a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0fd633c1c264628" /><Relationship Type="http://schemas.openxmlformats.org/officeDocument/2006/relationships/notesMaster" Target="/ppt/notesMasters/notesMaster1.xml" Id="R995338861f06403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47d709baea54a69" /><Relationship Type="http://schemas.openxmlformats.org/officeDocument/2006/relationships/notesMaster" Target="/ppt/notesMasters/notesMaster1.xml" Id="R4b6c281eac54464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b34411d60284a88" /><Relationship Type="http://schemas.openxmlformats.org/officeDocument/2006/relationships/notesMaster" Target="/ppt/notesMasters/notesMaster1.xml" Id="R7dc4e30e7dfa419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b39a7aa51cc4d3d" /><Relationship Type="http://schemas.openxmlformats.org/officeDocument/2006/relationships/notesMaster" Target="/ppt/notesMasters/notesMaster1.xml" Id="R10ab266996394c9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777542fe69746c0" /><Relationship Type="http://schemas.openxmlformats.org/officeDocument/2006/relationships/notesMaster" Target="/ppt/notesMasters/notesMaster1.xml" Id="R1c236087b0be4f5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00fb60ea3344baf" /><Relationship Type="http://schemas.openxmlformats.org/officeDocument/2006/relationships/notesMaster" Target="/ppt/notesMasters/notesMaster1.xml" Id="Rab0b58d41891430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6b7b84ec324ae8" /><Relationship Type="http://schemas.openxmlformats.org/officeDocument/2006/relationships/image" Target="/ppt/media/image.png" Id="Rc4b5260441f14988" /><Relationship Type="http://schemas.openxmlformats.org/officeDocument/2006/relationships/image" Target="/ppt/media/image2.png" Id="R86537f92db4f4a08" /><Relationship Type="http://schemas.openxmlformats.org/officeDocument/2006/relationships/image" Target="/ppt/media/image.jpeg" Id="R987b62ab22054f8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54f04a8ffcb412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4b5260441f1498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6537f92db4f4a0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7b62ab22054f8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3c97b9240534d7f" /><Relationship Type="http://schemas.openxmlformats.org/officeDocument/2006/relationships/slideLayout" Target="/ppt/slideLayouts/slideLayout1.xml" Id="Raabc403b6e914cc1" /><Relationship Type="http://schemas.openxmlformats.org/officeDocument/2006/relationships/slideLayout" Target="/ppt/slideLayouts/slideLayout2.xml" Id="R3a185546c609469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abc403b6e914cc1"/>
    <p:sldLayoutId xmlns:r="http://schemas.openxmlformats.org/officeDocument/2006/relationships" id="2147483650" r:id="R3a185546c609469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d618ef8be342f3" /><Relationship Type="http://schemas.openxmlformats.org/officeDocument/2006/relationships/notesSlide" Target="/ppt/notesSlides/notesSlide1.xml" Id="Rdc03e74f48e8477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f092701bd24e4f" /><Relationship Type="http://schemas.openxmlformats.org/officeDocument/2006/relationships/notesSlide" Target="/ppt/notesSlides/notesSlide2.xml" Id="R7ed4e44fd2d3421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279209464345c5" /><Relationship Type="http://schemas.openxmlformats.org/officeDocument/2006/relationships/notesSlide" Target="/ppt/notesSlides/notesSlide3.xml" Id="Rfc2eefb534a944c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85ee90ab24451a" /><Relationship Type="http://schemas.openxmlformats.org/officeDocument/2006/relationships/notesSlide" Target="/ppt/notesSlides/notesSlide4.xml" Id="R390dc6385b4d43b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78d38d1d954371" /><Relationship Type="http://schemas.openxmlformats.org/officeDocument/2006/relationships/notesSlide" Target="/ppt/notesSlides/notesSlide5.xml" Id="R3d54b0fb2d644fc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202c9d465a4738" /><Relationship Type="http://schemas.openxmlformats.org/officeDocument/2006/relationships/notesSlide" Target="/ppt/notesSlides/notesSlide6.xml" Id="Rf59b00614f504a7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2fc3c648ab4eb0" /><Relationship Type="http://schemas.openxmlformats.org/officeDocument/2006/relationships/notesSlide" Target="/ppt/notesSlides/notesSlide7.xml" Id="R7206dcd6f232443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2c269b9e364cab" /><Relationship Type="http://schemas.openxmlformats.org/officeDocument/2006/relationships/notesSlide" Target="/ppt/notesSlides/notesSlide8.xml" Id="Ree393361da454c4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eef60fad504236" /><Relationship Type="http://schemas.openxmlformats.org/officeDocument/2006/relationships/notesSlide" Target="/ppt/notesSlides/notesSlide9.xml" Id="R594e5434c5bb4bf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4dde5040654f24" /><Relationship Type="http://schemas.openxmlformats.org/officeDocument/2006/relationships/notesSlide" Target="/ppt/notesSlides/notesSlide10.xml" Id="R0d4d2019697f410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14d99b6e9f483e" /><Relationship Type="http://schemas.openxmlformats.org/officeDocument/2006/relationships/notesSlide" Target="/ppt/notesSlides/notesSlide11.xml" Id="Ra44f5f701df3402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363f58c88a4e06" /><Relationship Type="http://schemas.openxmlformats.org/officeDocument/2006/relationships/notesSlide" Target="/ppt/notesSlides/notesSlide12.xml" Id="R41978198e191426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f25ec321684fee" /><Relationship Type="http://schemas.openxmlformats.org/officeDocument/2006/relationships/notesSlide" Target="/ppt/notesSlides/notesSlide13.xml" Id="R8bff92edf3bd4ae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10fa8e2ed84f92" /><Relationship Type="http://schemas.openxmlformats.org/officeDocument/2006/relationships/notesSlide" Target="/ppt/notesSlides/notesSlide14.xml" Id="Rd18e0c797f634ae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32c824c3784fb5" /><Relationship Type="http://schemas.openxmlformats.org/officeDocument/2006/relationships/notesSlide" Target="/ppt/notesSlides/notesSlide15.xml" Id="R23b8aeb07c1246f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148:1  |  Psalms 148:1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從天上讚美耶和華， 在高處讚美他！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Praise ye the LORD from the heavens: praise him in the heights.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148:2  |  Psalms 148:2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他的眾使者都要讚美他！ 他的諸軍都要讚美他！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him, all his angels: praise ye him, all his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148:3  |  Psalms 148:3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日頭月亮，你們要讚美他！ 放光的星宿，你們都要讚美他！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him, sun and moon: praise him, all ye stars of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148:4  |  Psalms 148:4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天上的天和天上的水， 你們都要讚美他！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him, ye heavens of heavens, and ye waters that be above the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148:5  |  Psalms 148:5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願這些都讚美耶和華的名！ 因他一吩咐便都造成。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praise the name of the LORD: for he commanded, and they were created.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148:6  |  Psalms 148:6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他將這些立定，直到永永遠遠； 他定了命，不能廢去。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also stablished them for ever and ever: he hath made a decree which shall not pass.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148:7  |  Psalms 148:7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所有在地上的， 大魚和一切深洋，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the LORD from the earth, ye dragons, and all deeps: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148:8  |  Psalms 148:8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火與冰雹，雪和霧氣， 成就他命的狂風，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Fire, and hail; snow, and vapour; stormy wind fulfilling his word: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148:9  |  Psalms 148:9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大山和小山， 結果的樹木和一切香柏樹，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Mountains, and all hills; fruitful trees, and all cedars: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148:10  |  Psalms 148:10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野獸和一切牲畜， 昆蟲和飛鳥，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Beasts, and all cattle; creeping things, and flying fowl: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148:11  |  Psalms 148:11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世上的君王和萬民， 首領和世上一切審判官，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Kings of the earth, and all people; princes, and all judges of the earth: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148:12  |  Psalms 148:12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少年人和處女， 老年人和孩童， 都當讚美耶和華！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Both young men, and maidens; old men, and children: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148:13  |  Psalms 148:13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願這些都讚美耶和華的名！ 因為獨有他的名被尊崇； 他的榮耀在天地之上。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praise the name of the LORD: for his name alone is excellent; his glory is above the earth and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148:14  |  Psalms 148:14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他將他百姓的角高舉， 因此他一切聖民以色列人， 就是與他相近的百姓，都讚美他！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also exalteth the horn of his people, the praise of all his saints; even of the children of Israel, a people near unto him.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2026-08-26T10:33:33.7450000Z</dcterms:created>
  <dcterms:modified xsi:type="dcterms:W3CDTF">2026-08-26T10:33:33.7450000Z</dcterms:modified>
</coreProperties>
</file>