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a5e968f6ec4d61" /><Relationship Type="http://schemas.openxmlformats.org/officeDocument/2006/relationships/extended-properties" Target="/docProps/app.xml" Id="Ree73876a64604343" /><Relationship Type="http://schemas.openxmlformats.org/officeDocument/2006/relationships/officeDocument" Target="/ppt/presentation.xml" Id="R96c1abf61a27490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27dd6fe4d474330"/>
  </p:sldMasterIdLst>
  <p:notesMasterIdLst>
    <p:notesMasterId xmlns:r="http://schemas.openxmlformats.org/officeDocument/2006/relationships" r:id="R6177e62d513648a2"/>
  </p:notesMasterIdLst>
  <p:sldIdLst>
    <p:sldId xmlns:r="http://schemas.openxmlformats.org/officeDocument/2006/relationships" id="256" r:id="R38c9392674da426f"/>
    <p:sldId xmlns:r="http://schemas.openxmlformats.org/officeDocument/2006/relationships" id="257" r:id="R852bb79e9adf461d"/>
    <p:sldId xmlns:r="http://schemas.openxmlformats.org/officeDocument/2006/relationships" id="258" r:id="R5f04e1cf8e174819"/>
    <p:sldId xmlns:r="http://schemas.openxmlformats.org/officeDocument/2006/relationships" id="259" r:id="R82d84ff284d84584"/>
    <p:sldId xmlns:r="http://schemas.openxmlformats.org/officeDocument/2006/relationships" id="260" r:id="R792a2998b3584109"/>
    <p:sldId xmlns:r="http://schemas.openxmlformats.org/officeDocument/2006/relationships" id="261" r:id="R150f54d3a9b94e62"/>
    <p:sldId xmlns:r="http://schemas.openxmlformats.org/officeDocument/2006/relationships" id="262" r:id="Rcb2f9f468e40440a"/>
    <p:sldId xmlns:r="http://schemas.openxmlformats.org/officeDocument/2006/relationships" id="263" r:id="R8f8878209cfc4004"/>
    <p:sldId xmlns:r="http://schemas.openxmlformats.org/officeDocument/2006/relationships" id="264" r:id="R590f30b90134426b"/>
    <p:sldId xmlns:r="http://schemas.openxmlformats.org/officeDocument/2006/relationships" id="265" r:id="Rbbf4b04a62714e36"/>
    <p:sldId xmlns:r="http://schemas.openxmlformats.org/officeDocument/2006/relationships" id="266" r:id="Rc22de21f369846a0"/>
    <p:sldId xmlns:r="http://schemas.openxmlformats.org/officeDocument/2006/relationships" id="267" r:id="Rb617a4caa00f42f8"/>
    <p:sldId xmlns:r="http://schemas.openxmlformats.org/officeDocument/2006/relationships" id="268" r:id="R14e171965c174830"/>
    <p:sldId xmlns:r="http://schemas.openxmlformats.org/officeDocument/2006/relationships" id="269" r:id="Rb6c03966e37447b2"/>
    <p:sldId xmlns:r="http://schemas.openxmlformats.org/officeDocument/2006/relationships" id="270" r:id="R468e383f475042d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05a60603fd24a61" /><Relationship Type="http://schemas.openxmlformats.org/officeDocument/2006/relationships/slideMaster" Target="/ppt/slideMasters/slideMaster1.xml" Id="Re27dd6fe4d474330" /><Relationship Type="http://schemas.openxmlformats.org/officeDocument/2006/relationships/notesMaster" Target="/ppt/notesMasters/notesMaster1.xml" Id="R6177e62d513648a2" /><Relationship Type="http://schemas.openxmlformats.org/officeDocument/2006/relationships/presProps" Target="/ppt/presProps.xml" Id="Rcf731fb4fbde4197" /><Relationship Type="http://schemas.openxmlformats.org/officeDocument/2006/relationships/tableStyles" Target="/ppt/tableStyles.xml" Id="Rf470c37a87974612" /><Relationship Type="http://schemas.openxmlformats.org/officeDocument/2006/relationships/slide" Target="/ppt/slides/slide1.xml" Id="R38c9392674da426f" /><Relationship Type="http://schemas.openxmlformats.org/officeDocument/2006/relationships/slide" Target="/ppt/slides/slide2.xml" Id="R852bb79e9adf461d" /><Relationship Type="http://schemas.openxmlformats.org/officeDocument/2006/relationships/slide" Target="/ppt/slides/slide3.xml" Id="R5f04e1cf8e174819" /><Relationship Type="http://schemas.openxmlformats.org/officeDocument/2006/relationships/slide" Target="/ppt/slides/slide4.xml" Id="R82d84ff284d84584" /><Relationship Type="http://schemas.openxmlformats.org/officeDocument/2006/relationships/slide" Target="/ppt/slides/slide5.xml" Id="R792a2998b3584109" /><Relationship Type="http://schemas.openxmlformats.org/officeDocument/2006/relationships/slide" Target="/ppt/slides/slide6.xml" Id="R150f54d3a9b94e62" /><Relationship Type="http://schemas.openxmlformats.org/officeDocument/2006/relationships/slide" Target="/ppt/slides/slide7.xml" Id="Rcb2f9f468e40440a" /><Relationship Type="http://schemas.openxmlformats.org/officeDocument/2006/relationships/slide" Target="/ppt/slides/slide8.xml" Id="R8f8878209cfc4004" /><Relationship Type="http://schemas.openxmlformats.org/officeDocument/2006/relationships/slide" Target="/ppt/slides/slide9.xml" Id="R590f30b90134426b" /><Relationship Type="http://schemas.openxmlformats.org/officeDocument/2006/relationships/slide" Target="/ppt/slides/slide10.xml" Id="Rbbf4b04a62714e36" /><Relationship Type="http://schemas.openxmlformats.org/officeDocument/2006/relationships/slide" Target="/ppt/slides/slide11.xml" Id="Rc22de21f369846a0" /><Relationship Type="http://schemas.openxmlformats.org/officeDocument/2006/relationships/slide" Target="/ppt/slides/slide12.xml" Id="Rb617a4caa00f42f8" /><Relationship Type="http://schemas.openxmlformats.org/officeDocument/2006/relationships/slide" Target="/ppt/slides/slide13.xml" Id="R14e171965c174830" /><Relationship Type="http://schemas.openxmlformats.org/officeDocument/2006/relationships/slide" Target="/ppt/slides/slide14.xml" Id="Rb6c03966e37447b2" /><Relationship Type="http://schemas.openxmlformats.org/officeDocument/2006/relationships/slide" Target="/ppt/slides/slide15.xml" Id="R468e383f475042d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965f55656bc478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885d4df57f54f14" /><Relationship Type="http://schemas.openxmlformats.org/officeDocument/2006/relationships/notesMaster" Target="/ppt/notesMasters/notesMaster1.xml" Id="Rcb473b054e1f478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9a8ae8b87e8404c" /><Relationship Type="http://schemas.openxmlformats.org/officeDocument/2006/relationships/notesMaster" Target="/ppt/notesMasters/notesMaster1.xml" Id="Rb06b8adbea46499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ebca46128444cee" /><Relationship Type="http://schemas.openxmlformats.org/officeDocument/2006/relationships/notesMaster" Target="/ppt/notesMasters/notesMaster1.xml" Id="Ra07dbacc712c48f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fdbeedb0c4240af" /><Relationship Type="http://schemas.openxmlformats.org/officeDocument/2006/relationships/notesMaster" Target="/ppt/notesMasters/notesMaster1.xml" Id="R904e029a0828457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a483f3c463b4c70" /><Relationship Type="http://schemas.openxmlformats.org/officeDocument/2006/relationships/notesMaster" Target="/ppt/notesMasters/notesMaster1.xml" Id="R65ff94774bee400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091168e839c405f" /><Relationship Type="http://schemas.openxmlformats.org/officeDocument/2006/relationships/notesMaster" Target="/ppt/notesMasters/notesMaster1.xml" Id="R3232e9588eda410a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027eb84085c4d5b" /><Relationship Type="http://schemas.openxmlformats.org/officeDocument/2006/relationships/notesMaster" Target="/ppt/notesMasters/notesMaster1.xml" Id="R4cd5f2f70c394427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f076a815d1149cd" /><Relationship Type="http://schemas.openxmlformats.org/officeDocument/2006/relationships/notesMaster" Target="/ppt/notesMasters/notesMaster1.xml" Id="Rb7ac9734aa59497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d9b9e3c82564fdf" /><Relationship Type="http://schemas.openxmlformats.org/officeDocument/2006/relationships/notesMaster" Target="/ppt/notesMasters/notesMaster1.xml" Id="R0294346883b84b3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8ed764199fd4039" /><Relationship Type="http://schemas.openxmlformats.org/officeDocument/2006/relationships/notesMaster" Target="/ppt/notesMasters/notesMaster1.xml" Id="Rd2ac260494ce48b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03b7c91b7b48c7" /><Relationship Type="http://schemas.openxmlformats.org/officeDocument/2006/relationships/notesMaster" Target="/ppt/notesMasters/notesMaster1.xml" Id="R0b6aad4d04624bfc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435b63088964887" /><Relationship Type="http://schemas.openxmlformats.org/officeDocument/2006/relationships/notesMaster" Target="/ppt/notesMasters/notesMaster1.xml" Id="R6f93922c70074a0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bb08bf836db4cf6" /><Relationship Type="http://schemas.openxmlformats.org/officeDocument/2006/relationships/notesMaster" Target="/ppt/notesMasters/notesMaster1.xml" Id="R3a653b21ef4a49b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1bc8853b91d4e4c" /><Relationship Type="http://schemas.openxmlformats.org/officeDocument/2006/relationships/notesMaster" Target="/ppt/notesMasters/notesMaster1.xml" Id="Ra45900a6c56c454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4301856100343c6" /><Relationship Type="http://schemas.openxmlformats.org/officeDocument/2006/relationships/notesMaster" Target="/ppt/notesMasters/notesMaster1.xml" Id="Rbf0d1cfaea784da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1e9c331bfb4156" /><Relationship Type="http://schemas.openxmlformats.org/officeDocument/2006/relationships/image" Target="/ppt/media/image.png" Id="R8c138dc45ee644c4" /><Relationship Type="http://schemas.openxmlformats.org/officeDocument/2006/relationships/image" Target="/ppt/media/image2.png" Id="R0681519719314a11" /><Relationship Type="http://schemas.openxmlformats.org/officeDocument/2006/relationships/image" Target="/ppt/media/image.jpeg" Id="Rdf4f6d8445bc4c4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3444072073434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c138dc45ee644c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681519719314a1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4f6d8445bc4c4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448d3242e9149e6" /><Relationship Type="http://schemas.openxmlformats.org/officeDocument/2006/relationships/slideLayout" Target="/ppt/slideLayouts/slideLayout1.xml" Id="R2b9a53d443de4ae3" /><Relationship Type="http://schemas.openxmlformats.org/officeDocument/2006/relationships/slideLayout" Target="/ppt/slideLayouts/slideLayout2.xml" Id="Rac951f97e7d0460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b9a53d443de4ae3"/>
    <p:sldLayoutId xmlns:r="http://schemas.openxmlformats.org/officeDocument/2006/relationships" id="2147483650" r:id="Rac951f97e7d0460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468be53d3c47ba" /><Relationship Type="http://schemas.openxmlformats.org/officeDocument/2006/relationships/notesSlide" Target="/ppt/notesSlides/notesSlide1.xml" Id="R6d12d4d1c5a84fa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bf9319d5b94a0c" /><Relationship Type="http://schemas.openxmlformats.org/officeDocument/2006/relationships/notesSlide" Target="/ppt/notesSlides/notesSlide2.xml" Id="Ree04fa5d9edf443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a674eb494845e8" /><Relationship Type="http://schemas.openxmlformats.org/officeDocument/2006/relationships/notesSlide" Target="/ppt/notesSlides/notesSlide3.xml" Id="Rcaccf9d5f8be425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c7a8790cf040d4" /><Relationship Type="http://schemas.openxmlformats.org/officeDocument/2006/relationships/notesSlide" Target="/ppt/notesSlides/notesSlide4.xml" Id="Re469305a2248465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5be25481d5403f" /><Relationship Type="http://schemas.openxmlformats.org/officeDocument/2006/relationships/notesSlide" Target="/ppt/notesSlides/notesSlide5.xml" Id="Rae70f851efa8432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2fa23423c94609" /><Relationship Type="http://schemas.openxmlformats.org/officeDocument/2006/relationships/notesSlide" Target="/ppt/notesSlides/notesSlide6.xml" Id="R2b6ac49ac14d4ff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750ac8109f4755" /><Relationship Type="http://schemas.openxmlformats.org/officeDocument/2006/relationships/notesSlide" Target="/ppt/notesSlides/notesSlide7.xml" Id="Re8ab5e01ffd044e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285a1a624c47d2" /><Relationship Type="http://schemas.openxmlformats.org/officeDocument/2006/relationships/notesSlide" Target="/ppt/notesSlides/notesSlide8.xml" Id="R532769a997a14b6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f2b53777cd4203" /><Relationship Type="http://schemas.openxmlformats.org/officeDocument/2006/relationships/notesSlide" Target="/ppt/notesSlides/notesSlide9.xml" Id="R1228a96a43dd4bb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46f507ab924a8a" /><Relationship Type="http://schemas.openxmlformats.org/officeDocument/2006/relationships/notesSlide" Target="/ppt/notesSlides/notesSlide10.xml" Id="Rcd37f5e780d549e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c3c26aaf8448f" /><Relationship Type="http://schemas.openxmlformats.org/officeDocument/2006/relationships/notesSlide" Target="/ppt/notesSlides/notesSlide11.xml" Id="R595800aaf87b45ca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a908ccbf5442a3" /><Relationship Type="http://schemas.openxmlformats.org/officeDocument/2006/relationships/notesSlide" Target="/ppt/notesSlides/notesSlide12.xml" Id="Ree37c8207f8f43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84507f47d34f54" /><Relationship Type="http://schemas.openxmlformats.org/officeDocument/2006/relationships/notesSlide" Target="/ppt/notesSlides/notesSlide13.xml" Id="R3fda0055a926424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6fc10ccdf44dec" /><Relationship Type="http://schemas.openxmlformats.org/officeDocument/2006/relationships/notesSlide" Target="/ppt/notesSlides/notesSlide14.xml" Id="R88aeab0b50b5437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8204da7585434e" /><Relationship Type="http://schemas.openxmlformats.org/officeDocument/2006/relationships/notesSlide" Target="/ppt/notesSlides/notesSlide15.xml" Id="Ra0383e0f6d994d2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  |  Hosea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以法蓮吃風，且追趕東風， 時常增添虛謊和強暴， 與亞述立約，把油送到埃及。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feedeth on wind, and followeth after the east wind: he daily increaseth lies and desolation; and they do make a covenant with the Assyrians, and oil is carried into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12:2  |  Hosea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耶和華與猶大爭辯， 必照雅各所行的懲罰他， 按他所做的報應他。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also a controversy with Judah, and will punish Jacob according to his ways; according to his doings will he recompense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12:3  |  Hosea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他在腹中抓住哥哥的腳跟， 壯年的時候與神較力，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took his brother by the heel in the womb, and by his strength he had power with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12:4  |  Hosea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與天使較力，並且得勝， 哭泣懇求， 在伯特利遇見耶和華。 耶和華－萬軍之神在那裏曉諭我們[以色列]人； 耶和華是他可記念的[名]。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he had power over the angel, and prevailed: he wept, and made supplication unto him: he found him in Beth-el, and there he spake with us;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12:5  |  Hosea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（和合本節號合併）與天使較力，並且得勝， 哭泣懇求， 在伯特利遇見耶和華。 耶和華－萬軍之神在那裏曉諭我們[以色列]人； 耶和華是他可記念的[名]。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the LORD God of hosts; the LORD is his memorial.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12:6  |  Hosea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所以你當歸向你的神， 謹守仁愛、公平，常常等候你的神。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turn thou to thy God: keep mercy and judgment, and wait on thy God continually.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12:7  |  Hosea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以法蓮是商人， 手裏有詭詐的天平，愛行欺騙。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a merchant, the balances of deceit are in his hand: he loveth to oppress.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12:8  |  Hosea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以法蓮說： 我果然成了富足，得了財寶； 我所勞碌得來的， 人必不見有甚麼不義，可算為罪的。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Ephraim said, Yet I am become rich, I have found me out substance: in all my labours they shall find none iniquity in me that were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12:9  |  Hosea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自從你出埃及地以來， 我就是耶和華－你的神； 我必使你再住帳棚，如在大會的日子一樣。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that am the LORD thy God from the land of Egypt will yet make thee to dwell in tabernacles, as in the days of the solemn feast.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12:10  |  Hosea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我已曉諭眾先知， 並且加增默示， 藉先知設立比喻。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also spoken by the prophets, and I have multiplied visions, and used similitudes, by the ministry of the prophets.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12:11  |  Hosea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基列人沒有罪孽嗎？ 他們全然是虛假的。 人在吉甲獻牛犢為祭， 他們的祭壇好像田間犂溝中的亂堆。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Is there iniquity in Gilead? surely they are vanity: they sacrifice bullocks in Gilgal; yea, their altars are as heaps in the furrows of the fields.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12:12  |  Hosea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從前雅各逃到亞蘭地， 以色列為得妻服事人， 為得妻與人放羊。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Jacob fled into the country of Syria, and Israel served for a wife, and for a wife he kept sheep.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12:13  |  Hosea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耶和華藉先知領以色列從埃及上來； 以色列也藉先知而得保存。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by a prophet the LORD brought Israel out of Egypt, and by a prophet was he preserved.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12:14  |  Hosea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以法蓮大大惹動[主]怒， 所以他流血的罪必歸在他身上。 主必將那因以法蓮所受的羞辱歸還他。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provoked him to anger most bitterly: therefore shall he leave his blood upon him, and his reproach shall his Lord return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2026-08-26T14:00:33.0010000Z</dcterms:created>
  <dcterms:modified xsi:type="dcterms:W3CDTF">2026-08-26T14:00:33.0010000Z</dcterms:modified>
</coreProperties>
</file>