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fd5a73170ae941ba" /><Relationship Type="http://schemas.openxmlformats.org/officeDocument/2006/relationships/extended-properties" Target="/docProps/app.xml" Id="Rc06870fcdd8c43ec" /><Relationship Type="http://schemas.openxmlformats.org/officeDocument/2006/relationships/officeDocument" Target="/ppt/presentation.xml" Id="Rf51268625ff14ad6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045fa7d6f4d047ee"/>
  </p:sldMasterIdLst>
  <p:notesMasterIdLst>
    <p:notesMasterId xmlns:r="http://schemas.openxmlformats.org/officeDocument/2006/relationships" r:id="Rd3f4956acc9b4222"/>
  </p:notesMasterIdLst>
  <p:sldIdLst>
    <p:sldId xmlns:r="http://schemas.openxmlformats.org/officeDocument/2006/relationships" id="256" r:id="Rd510bd659cbc4722"/>
    <p:sldId xmlns:r="http://schemas.openxmlformats.org/officeDocument/2006/relationships" id="257" r:id="R87942b46c3824c90"/>
    <p:sldId xmlns:r="http://schemas.openxmlformats.org/officeDocument/2006/relationships" id="258" r:id="Rc669a9b9e1b643db"/>
    <p:sldId xmlns:r="http://schemas.openxmlformats.org/officeDocument/2006/relationships" id="259" r:id="R9b352331a4c84dee"/>
    <p:sldId xmlns:r="http://schemas.openxmlformats.org/officeDocument/2006/relationships" id="260" r:id="R2596dc6855c945fa"/>
    <p:sldId xmlns:r="http://schemas.openxmlformats.org/officeDocument/2006/relationships" id="261" r:id="Rd47f0b96feb3463f"/>
    <p:sldId xmlns:r="http://schemas.openxmlformats.org/officeDocument/2006/relationships" id="262" r:id="Rb895ce40bda24d91"/>
    <p:sldId xmlns:r="http://schemas.openxmlformats.org/officeDocument/2006/relationships" id="263" r:id="Rf2f5e9e0ed164c22"/>
    <p:sldId xmlns:r="http://schemas.openxmlformats.org/officeDocument/2006/relationships" id="264" r:id="R1517fb217acd44c2"/>
    <p:sldId xmlns:r="http://schemas.openxmlformats.org/officeDocument/2006/relationships" id="265" r:id="Rc1dc09e1f35a4ca6"/>
    <p:sldId xmlns:r="http://schemas.openxmlformats.org/officeDocument/2006/relationships" id="266" r:id="R73a3a0346b7940f8"/>
    <p:sldId xmlns:r="http://schemas.openxmlformats.org/officeDocument/2006/relationships" id="267" r:id="R30ac83b7eec4438e"/>
    <p:sldId xmlns:r="http://schemas.openxmlformats.org/officeDocument/2006/relationships" id="268" r:id="Ra0fa0c750304489c"/>
    <p:sldId xmlns:r="http://schemas.openxmlformats.org/officeDocument/2006/relationships" id="269" r:id="R52612b32f65f417d"/>
    <p:sldId xmlns:r="http://schemas.openxmlformats.org/officeDocument/2006/relationships" id="270" r:id="Rc9ac1d340b184472"/>
    <p:sldId xmlns:r="http://schemas.openxmlformats.org/officeDocument/2006/relationships" id="271" r:id="R4c9098f91707437b"/>
    <p:sldId xmlns:r="http://schemas.openxmlformats.org/officeDocument/2006/relationships" id="272" r:id="R9d3c94e4ec9d4ea3"/>
    <p:sldId xmlns:r="http://schemas.openxmlformats.org/officeDocument/2006/relationships" id="273" r:id="Raf453461b63f41d8"/>
    <p:sldId xmlns:r="http://schemas.openxmlformats.org/officeDocument/2006/relationships" id="274" r:id="Re0f30a5994cd4a53"/>
    <p:sldId xmlns:r="http://schemas.openxmlformats.org/officeDocument/2006/relationships" id="275" r:id="R57f6afeca324470b"/>
    <p:sldId xmlns:r="http://schemas.openxmlformats.org/officeDocument/2006/relationships" id="276" r:id="R658c0520a3144878"/>
    <p:sldId xmlns:r="http://schemas.openxmlformats.org/officeDocument/2006/relationships" id="277" r:id="R0f60c68ed97a4a97"/>
    <p:sldId xmlns:r="http://schemas.openxmlformats.org/officeDocument/2006/relationships" id="278" r:id="Rfada968d2dab4116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053a6bd4d27e4b8a" /><Relationship Type="http://schemas.openxmlformats.org/officeDocument/2006/relationships/slideMaster" Target="/ppt/slideMasters/slideMaster1.xml" Id="R045fa7d6f4d047ee" /><Relationship Type="http://schemas.openxmlformats.org/officeDocument/2006/relationships/notesMaster" Target="/ppt/notesMasters/notesMaster1.xml" Id="Rd3f4956acc9b4222" /><Relationship Type="http://schemas.openxmlformats.org/officeDocument/2006/relationships/presProps" Target="/ppt/presProps.xml" Id="R300afc5a71374000" /><Relationship Type="http://schemas.openxmlformats.org/officeDocument/2006/relationships/tableStyles" Target="/ppt/tableStyles.xml" Id="Rdf82971d231d4d0c" /><Relationship Type="http://schemas.openxmlformats.org/officeDocument/2006/relationships/slide" Target="/ppt/slides/slide1.xml" Id="Rd510bd659cbc4722" /><Relationship Type="http://schemas.openxmlformats.org/officeDocument/2006/relationships/slide" Target="/ppt/slides/slide2.xml" Id="R87942b46c3824c90" /><Relationship Type="http://schemas.openxmlformats.org/officeDocument/2006/relationships/slide" Target="/ppt/slides/slide3.xml" Id="Rc669a9b9e1b643db" /><Relationship Type="http://schemas.openxmlformats.org/officeDocument/2006/relationships/slide" Target="/ppt/slides/slide4.xml" Id="R9b352331a4c84dee" /><Relationship Type="http://schemas.openxmlformats.org/officeDocument/2006/relationships/slide" Target="/ppt/slides/slide5.xml" Id="R2596dc6855c945fa" /><Relationship Type="http://schemas.openxmlformats.org/officeDocument/2006/relationships/slide" Target="/ppt/slides/slide6.xml" Id="Rd47f0b96feb3463f" /><Relationship Type="http://schemas.openxmlformats.org/officeDocument/2006/relationships/slide" Target="/ppt/slides/slide7.xml" Id="Rb895ce40bda24d91" /><Relationship Type="http://schemas.openxmlformats.org/officeDocument/2006/relationships/slide" Target="/ppt/slides/slide8.xml" Id="Rf2f5e9e0ed164c22" /><Relationship Type="http://schemas.openxmlformats.org/officeDocument/2006/relationships/slide" Target="/ppt/slides/slide9.xml" Id="R1517fb217acd44c2" /><Relationship Type="http://schemas.openxmlformats.org/officeDocument/2006/relationships/slide" Target="/ppt/slides/slide10.xml" Id="Rc1dc09e1f35a4ca6" /><Relationship Type="http://schemas.openxmlformats.org/officeDocument/2006/relationships/slide" Target="/ppt/slides/slide11.xml" Id="R73a3a0346b7940f8" /><Relationship Type="http://schemas.openxmlformats.org/officeDocument/2006/relationships/slide" Target="/ppt/slides/slide12.xml" Id="R30ac83b7eec4438e" /><Relationship Type="http://schemas.openxmlformats.org/officeDocument/2006/relationships/slide" Target="/ppt/slides/slide13.xml" Id="Ra0fa0c750304489c" /><Relationship Type="http://schemas.openxmlformats.org/officeDocument/2006/relationships/slide" Target="/ppt/slides/slide14.xml" Id="R52612b32f65f417d" /><Relationship Type="http://schemas.openxmlformats.org/officeDocument/2006/relationships/slide" Target="/ppt/slides/slide15.xml" Id="Rc9ac1d340b184472" /><Relationship Type="http://schemas.openxmlformats.org/officeDocument/2006/relationships/slide" Target="/ppt/slides/slide16.xml" Id="R4c9098f91707437b" /><Relationship Type="http://schemas.openxmlformats.org/officeDocument/2006/relationships/slide" Target="/ppt/slides/slide17.xml" Id="R9d3c94e4ec9d4ea3" /><Relationship Type="http://schemas.openxmlformats.org/officeDocument/2006/relationships/slide" Target="/ppt/slides/slide18.xml" Id="Raf453461b63f41d8" /><Relationship Type="http://schemas.openxmlformats.org/officeDocument/2006/relationships/slide" Target="/ppt/slides/slide19.xml" Id="Re0f30a5994cd4a53" /><Relationship Type="http://schemas.openxmlformats.org/officeDocument/2006/relationships/slide" Target="/ppt/slides/slide20.xml" Id="R57f6afeca324470b" /><Relationship Type="http://schemas.openxmlformats.org/officeDocument/2006/relationships/slide" Target="/ppt/slides/slide21.xml" Id="R658c0520a3144878" /><Relationship Type="http://schemas.openxmlformats.org/officeDocument/2006/relationships/slide" Target="/ppt/slides/slide22.xml" Id="R0f60c68ed97a4a97" /><Relationship Type="http://schemas.openxmlformats.org/officeDocument/2006/relationships/slide" Target="/ppt/slides/slide23.xml" Id="Rfada968d2dab4116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48cc61b0bfb44ce7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b16e3a763c584ffa" /><Relationship Type="http://schemas.openxmlformats.org/officeDocument/2006/relationships/notesMaster" Target="/ppt/notesMasters/notesMaster1.xml" Id="R06eae4d148df420b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308dd07e157541d5" /><Relationship Type="http://schemas.openxmlformats.org/officeDocument/2006/relationships/notesMaster" Target="/ppt/notesMasters/notesMaster1.xml" Id="Rcdb9fdf94fdd41a0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5e966245c63647e8" /><Relationship Type="http://schemas.openxmlformats.org/officeDocument/2006/relationships/notesMaster" Target="/ppt/notesMasters/notesMaster1.xml" Id="Rf1a0e0fe72374de5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f95c2f55761f4e49" /><Relationship Type="http://schemas.openxmlformats.org/officeDocument/2006/relationships/notesMaster" Target="/ppt/notesMasters/notesMaster1.xml" Id="R522b11e73efd4523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5d282165749c4467" /><Relationship Type="http://schemas.openxmlformats.org/officeDocument/2006/relationships/notesMaster" Target="/ppt/notesMasters/notesMaster1.xml" Id="R36b8568f044741eb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dbdc69f1a930491c" /><Relationship Type="http://schemas.openxmlformats.org/officeDocument/2006/relationships/notesMaster" Target="/ppt/notesMasters/notesMaster1.xml" Id="Rb0cf053c00de4d31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69e2196a46e64042" /><Relationship Type="http://schemas.openxmlformats.org/officeDocument/2006/relationships/notesMaster" Target="/ppt/notesMasters/notesMaster1.xml" Id="Rfc71e0f32eb94ee2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a8e1785046c04dc7" /><Relationship Type="http://schemas.openxmlformats.org/officeDocument/2006/relationships/notesMaster" Target="/ppt/notesMasters/notesMaster1.xml" Id="R7e191dcd6a974aab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e5359bf4bd72494e" /><Relationship Type="http://schemas.openxmlformats.org/officeDocument/2006/relationships/notesMaster" Target="/ppt/notesMasters/notesMaster1.xml" Id="R479b9f83b6634a40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3ad962d8163e4e22" /><Relationship Type="http://schemas.openxmlformats.org/officeDocument/2006/relationships/notesMaster" Target="/ppt/notesMasters/notesMaster1.xml" Id="R5d342f8c043c42c8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89067de68b3d4431" /><Relationship Type="http://schemas.openxmlformats.org/officeDocument/2006/relationships/notesMaster" Target="/ppt/notesMasters/notesMaster1.xml" Id="Rf4f6e508792f4b80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cb4322d71cc84c92" /><Relationship Type="http://schemas.openxmlformats.org/officeDocument/2006/relationships/notesMaster" Target="/ppt/notesMasters/notesMaster1.xml" Id="R2f6cd95e2fbf43cc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e66300b49eb24e59" /><Relationship Type="http://schemas.openxmlformats.org/officeDocument/2006/relationships/notesMaster" Target="/ppt/notesMasters/notesMaster1.xml" Id="R54966077a03c44e3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0dce498dfebf471a" /><Relationship Type="http://schemas.openxmlformats.org/officeDocument/2006/relationships/notesMaster" Target="/ppt/notesMasters/notesMaster1.xml" Id="R2f634eba7acc49ac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c88c63af1e6b438e" /><Relationship Type="http://schemas.openxmlformats.org/officeDocument/2006/relationships/notesMaster" Target="/ppt/notesMasters/notesMaster1.xml" Id="R7389400a4b79422f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f5f21dcc371c460f" /><Relationship Type="http://schemas.openxmlformats.org/officeDocument/2006/relationships/notesMaster" Target="/ppt/notesMasters/notesMaster1.xml" Id="R7b937fbdad344b14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b0e8fd3a02194644" /><Relationship Type="http://schemas.openxmlformats.org/officeDocument/2006/relationships/notesMaster" Target="/ppt/notesMasters/notesMaster1.xml" Id="R63ea1e89cd164426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daa72be27997417f" /><Relationship Type="http://schemas.openxmlformats.org/officeDocument/2006/relationships/notesMaster" Target="/ppt/notesMasters/notesMaster1.xml" Id="Rbfb707665cdf4ef5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97d701bca2004cda" /><Relationship Type="http://schemas.openxmlformats.org/officeDocument/2006/relationships/notesMaster" Target="/ppt/notesMasters/notesMaster1.xml" Id="Ra56625b435e64a4d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eb59a6b2a3a642d6" /><Relationship Type="http://schemas.openxmlformats.org/officeDocument/2006/relationships/notesMaster" Target="/ppt/notesMasters/notesMaster1.xml" Id="R21c914724df84312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62f7610179e34b2b" /><Relationship Type="http://schemas.openxmlformats.org/officeDocument/2006/relationships/notesMaster" Target="/ppt/notesMasters/notesMaster1.xml" Id="R8eefbcde8c6247e9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5518dd81dfbb482b" /><Relationship Type="http://schemas.openxmlformats.org/officeDocument/2006/relationships/notesMaster" Target="/ppt/notesMasters/notesMaster1.xml" Id="R6186fce9cbcc482c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629664a6ea8b4f73" /><Relationship Type="http://schemas.openxmlformats.org/officeDocument/2006/relationships/notesMaster" Target="/ppt/notesMasters/notesMaster1.xml" Id="Rb5e8eb2609a84f4b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2de0ce485fec4f7a" /><Relationship Type="http://schemas.openxmlformats.org/officeDocument/2006/relationships/image" Target="/ppt/media/image.png" Id="R73e17f465e4544ca" /><Relationship Type="http://schemas.openxmlformats.org/officeDocument/2006/relationships/image" Target="/ppt/media/image2.png" Id="R1e5fd276edb24c3e" /><Relationship Type="http://schemas.openxmlformats.org/officeDocument/2006/relationships/image" Target="/ppt/media/image.jpeg" Id="R1eba01b4cdca4069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636523dabd6a49d2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73e17f465e4544ca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1e5fd276edb24c3e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eba01b4cdca4069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1c85746f48f9418e" /><Relationship Type="http://schemas.openxmlformats.org/officeDocument/2006/relationships/slideLayout" Target="/ppt/slideLayouts/slideLayout1.xml" Id="Rcf142cb6f27848cb" /><Relationship Type="http://schemas.openxmlformats.org/officeDocument/2006/relationships/slideLayout" Target="/ppt/slideLayouts/slideLayout2.xml" Id="R5fa427ac17934ac1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cf142cb6f27848cb"/>
    <p:sldLayoutId xmlns:r="http://schemas.openxmlformats.org/officeDocument/2006/relationships" id="2147483650" r:id="R5fa427ac17934ac1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2392b5fcba2438b" /><Relationship Type="http://schemas.openxmlformats.org/officeDocument/2006/relationships/notesSlide" Target="/ppt/notesSlides/notesSlide1.xml" Id="R8f889fe3f7f84b95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3fd1abfac6440b7" /><Relationship Type="http://schemas.openxmlformats.org/officeDocument/2006/relationships/notesSlide" Target="/ppt/notesSlides/notesSlide2.xml" Id="Rbf753ea73c6945e4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8d5d3cb300042a0" /><Relationship Type="http://schemas.openxmlformats.org/officeDocument/2006/relationships/notesSlide" Target="/ppt/notesSlides/notesSlide3.xml" Id="R6b73460a837c4f28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829bf0c059b462b" /><Relationship Type="http://schemas.openxmlformats.org/officeDocument/2006/relationships/notesSlide" Target="/ppt/notesSlides/notesSlide4.xml" Id="R852b3e5c059c492f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c7aea4addd84304" /><Relationship Type="http://schemas.openxmlformats.org/officeDocument/2006/relationships/notesSlide" Target="/ppt/notesSlides/notesSlide5.xml" Id="Rf4715b72dfa049b3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21be02d5298423e" /><Relationship Type="http://schemas.openxmlformats.org/officeDocument/2006/relationships/notesSlide" Target="/ppt/notesSlides/notesSlide6.xml" Id="R1d5d0955142f40bf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6873e220172471a" /><Relationship Type="http://schemas.openxmlformats.org/officeDocument/2006/relationships/notesSlide" Target="/ppt/notesSlides/notesSlide7.xml" Id="Rd3c0749674874b2a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95f23b973dd46b7" /><Relationship Type="http://schemas.openxmlformats.org/officeDocument/2006/relationships/notesSlide" Target="/ppt/notesSlides/notesSlide8.xml" Id="Recc81ff1c8724141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4e9a5effca64405" /><Relationship Type="http://schemas.openxmlformats.org/officeDocument/2006/relationships/notesSlide" Target="/ppt/notesSlides/notesSlide9.xml" Id="R0402f8fe8cae43a1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beb97c8a898479d" /><Relationship Type="http://schemas.openxmlformats.org/officeDocument/2006/relationships/notesSlide" Target="/ppt/notesSlides/notesSlide10.xml" Id="R03487d07baf0459a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50ecaed735b4ab8" /><Relationship Type="http://schemas.openxmlformats.org/officeDocument/2006/relationships/notesSlide" Target="/ppt/notesSlides/notesSlide11.xml" Id="Rcd02e0a7350c4968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0c0829af9b9498f" /><Relationship Type="http://schemas.openxmlformats.org/officeDocument/2006/relationships/notesSlide" Target="/ppt/notesSlides/notesSlide12.xml" Id="Rac393e58195d46a5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8e559474cca4ea2" /><Relationship Type="http://schemas.openxmlformats.org/officeDocument/2006/relationships/notesSlide" Target="/ppt/notesSlides/notesSlide13.xml" Id="R1e55b988effe43c7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ea0bbe28a2843f1" /><Relationship Type="http://schemas.openxmlformats.org/officeDocument/2006/relationships/notesSlide" Target="/ppt/notesSlides/notesSlide14.xml" Id="R41dc3cbe57ea41eb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6c5ad9083cd4e41" /><Relationship Type="http://schemas.openxmlformats.org/officeDocument/2006/relationships/notesSlide" Target="/ppt/notesSlides/notesSlide15.xml" Id="Rdcb194df52c3448b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c4a505be098403d" /><Relationship Type="http://schemas.openxmlformats.org/officeDocument/2006/relationships/notesSlide" Target="/ppt/notesSlides/notesSlide16.xml" Id="R867adb467f084039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8526f70529a400a" /><Relationship Type="http://schemas.openxmlformats.org/officeDocument/2006/relationships/notesSlide" Target="/ppt/notesSlides/notesSlide17.xml" Id="R16cc85bffc324c44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a33479c7ce94540" /><Relationship Type="http://schemas.openxmlformats.org/officeDocument/2006/relationships/notesSlide" Target="/ppt/notesSlides/notesSlide18.xml" Id="Re29c61671cd34246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b0889f5214d49ff" /><Relationship Type="http://schemas.openxmlformats.org/officeDocument/2006/relationships/notesSlide" Target="/ppt/notesSlides/notesSlide19.xml" Id="Rc33103a9588a4a14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2e12741407f44a5" /><Relationship Type="http://schemas.openxmlformats.org/officeDocument/2006/relationships/notesSlide" Target="/ppt/notesSlides/notesSlide20.xml" Id="Rcbd18d0bc76049da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5b88408e6044f1d" /><Relationship Type="http://schemas.openxmlformats.org/officeDocument/2006/relationships/notesSlide" Target="/ppt/notesSlides/notesSlide21.xml" Id="R8c0b2d80529e4a7e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de319c848f64aed" /><Relationship Type="http://schemas.openxmlformats.org/officeDocument/2006/relationships/notesSlide" Target="/ppt/notesSlides/notesSlide22.xml" Id="R926c5f1377b840cb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04320e9695844fa" /><Relationship Type="http://schemas.openxmlformats.org/officeDocument/2006/relationships/notesSlide" Target="/ppt/notesSlides/notesSlide23.xml" Id="R0aaee4a0659f44de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申命記第24章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Deuteronomy 24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申命記 24:1  |  Deuteronomy 24:1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「人若娶妻以後，見她有甚麼不合理的事，不喜悅她，就可以寫休書交在她手中，打發她離開夫家。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When a man hath taken a wife, and married her, and it come to pass that she find no favour in his eyes, because he hath found some uncleanness in her: then let him write her a bill of divorcement, and give it in her hand, and send her out of his house.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申命記 24:2  |  Deuteronomy 24:2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婦人離開夫家以後，可以去嫁別人。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when she is departed out of his house, she may go and be another man’s wife.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申命記 24:3  |  Deuteronomy 24:3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後夫若恨惡她，寫休書交在她手中，打發她離開夫家，或是娶她為妻的後夫死了，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if the latter husband hate her, and write her a bill of divorcement, and giveth it in her hand, and sendeth her out of his house; or if the latter husband die, which took her to be his wife;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申命記 24:4  |  Deuteronomy 24:4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打發她去的前夫不可在婦人玷污之後再娶她為妻，因為這是耶和華所憎惡的；不可使耶和華－你神所賜為業之地被玷污了。」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Her former husband, which sent her away, may not take her again to be his wife, after that she is defiled; for that is abomination before the LORD: and thou shalt not cause the land to sin, which the LORD thy God giveth thee for an inheritance.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申命記 24:5  |  Deuteronomy 24:5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「新娶妻之人不可從軍出征，也不可託他辦理甚麼公事，可以在家清閒一年，使他所娶的妻快活。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When a man hath taken a new wife, he shall not go out to war, neither shall he be charged with any business: but he shall be free at home one year, and shall cheer up his wife which he hath taken.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申命記 24:6  |  Deuteronomy 24:6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「不可拿人的[全]盤磨石或是上磨石作當頭，因為這是拿[人的]命作當頭。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No man shall take the nether or the upper millstone to pledge: for he taketh a man’s life to pledge.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申命記 24:7  |  Deuteronomy 24:7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「若遇見人拐帶以色列中的一個弟兄，當奴才待他，或是賣了他，那拐帶人的就必治死。這樣，便將那惡從你們中間除掉。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If a man be found stealing any of his brethren of the children of Israel, and maketh merchandise of him, or selleth him; then that thief shall die; and thou shalt put evil away from among you.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申命記 24:8  |  Deuteronomy 24:8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「在大痲瘋的災病上，你們要謹慎，照祭司利未人一切所指教你們的留意遵行。我怎樣吩咐他們，你們要怎樣遵行。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Take heed in the plague of leprosy, that thou observe diligently, and do according to all that the priests the Levites shall teach you: as I commanded them, so ye shall observe to do.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申命記 24:9  |  Deuteronomy 24:9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當記念出埃及後，在路上，耶和華－你神向米利暗所行的事。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Remember what the LORD thy God did unto Miriam by the way, after that ye were come forth out of Egypt.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申命記 24:10  |  Deuteronomy 24:10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「你借給鄰舍，不拘是甚麼，不可進他家拿他的當頭。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When thou dost lend thy brother any thing, thou shalt not go into his house to fetch his pledge.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申命記 24:11  |  Deuteronomy 24:11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要站在外面，等那向你借貸的人把當頭拿出來交給你。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shalt stand abroad, and the man to whom thou dost lend shall bring out the pledge abroad unto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申命記 24:12  |  Deuteronomy 24:12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他若是窮人，你不可留他的當頭過夜。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if the man be poor, thou shalt not sleep with his pledge: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申命記 24:13  |  Deuteronomy 24:13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日落的時候，總要把當頭還他，使他用那件衣服蓋着睡覺，他就為你祝福；這在耶和華－你神面前就是你的義了。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In any case thou shalt deliver him the pledge again when the sun goeth down, that he may sleep in his own raiment, and bless thee: and it shall be righteousness unto thee before the LORD thy God.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申命記 24:14  |  Deuteronomy 24:14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「困苦窮乏的雇工，無論是你的弟兄或是在你城裏寄居的，你不可欺負他。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shalt not oppress an hired servant that is poor and needy, whether he be of thy brethren, or of thy strangers that are in thy land within thy gates: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申命記 24:15  |  Deuteronomy 24:15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要當日給他工價，不可等到日落－因為他窮苦，把心放在工價上－恐怕他因你求告耶和華，罪便歸你了。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At his day thou shalt give him his hire, neither shall the sun go down upon it; for he is poor, and setteth his heart upon it: lest he cry against thee unto the LORD, and it be sin unto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申命記 24:16  |  Deuteronomy 24:16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「不可因子殺父，也不可因父殺子；凡被殺的都為本身的罪。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fathers shall not be put to death for the children, neither shall the children be put to death for the fathers: every man shall be put to death for his own sin.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申命記 24:17  |  Deuteronomy 24:17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「你不可向寄居的和孤兒屈枉正直，也不可拿寡婦的衣裳作當頭。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shalt not pervert the judgment of the stranger, nor of the fatherless; nor take a widow’s raiment to pledge: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申命記 24:18  |  Deuteronomy 24:18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要記念你在埃及作過奴僕。耶和華－你的神從那裏將你救贖，所以我吩咐你這樣行。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thou shalt remember that thou wast a bondman in Egypt, and the LORD thy God redeemed thee thence: therefore I command thee to do this thing.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申命記 24:19  |  Deuteronomy 24:19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「你在田間收割莊稼，若忘下一捆，不可回去再取，要留給寄居的與孤兒寡婦。這樣，耶和華－你神必在你手裏所辦的一切事上賜福與你。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When thou cuttest down thine harvest in thy field, and hast forgot a sheaf in the field, thou shalt not go again to fetch it: it shall be for the stranger, for the fatherless, and for the widow: that the LORD thy God may bless thee in all the work of thine hands.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申命記 24:20  |  Deuteronomy 24:20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你打橄欖樹，枝上剩下的，不可再打；要留給寄居的與孤兒寡婦。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When thou beatest thine olive tree, thou shalt not go over the boughs again: it shall be for the stranger, for the fatherless, and for the widow.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申命記 24:21  |  Deuteronomy 24:21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你摘葡萄園的[葡萄]，所剩下的，不可再摘；要留給寄居的與孤兒寡婦。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When thou gatherest the grapes of thy vineyard, thou shalt not glean it afterward: it shall be for the stranger, for the fatherless, and for the widow.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申命記 24:22  |  Deuteronomy 24:22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你也要記念你在埃及地作過奴僕，所以我吩咐你這樣行。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thou shalt remember that thou wast a bondman in the land of Egypt: therefore I command thee to do this thing.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2026-08-26T10:10:08.0700000Z</dcterms:created>
  <dcterms:modified xsi:type="dcterms:W3CDTF">2026-08-26T10:10:08.0710000Z</dcterms:modified>
</coreProperties>
</file>