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458f214d7a47c9" /><Relationship Type="http://schemas.openxmlformats.org/officeDocument/2006/relationships/extended-properties" Target="/docProps/app.xml" Id="Rdd293678f9bd4241" /><Relationship Type="http://schemas.openxmlformats.org/officeDocument/2006/relationships/officeDocument" Target="/ppt/presentation.xml" Id="Red5ffb32a2d44708" /></Relationships>
</file>

<file path=ppt/presentation.xml><?xml version="1.0" encoding="utf-8"?>
<p:presentation xmlns:p="http://schemas.openxmlformats.org/presentationml/2006/main">
  <p:sldMasterIdLst>
    <p:sldMasterId xmlns:r="http://schemas.openxmlformats.org/officeDocument/2006/relationships" id="2147483648" r:id="Rc9b5e56c6c2a4715"/>
  </p:sldMasterIdLst>
  <p:notesMasterIdLst>
    <p:notesMasterId xmlns:r="http://schemas.openxmlformats.org/officeDocument/2006/relationships" r:id="R7256652db9ae4cf6"/>
  </p:notesMasterIdLst>
  <p:sldIdLst>
    <p:sldId xmlns:r="http://schemas.openxmlformats.org/officeDocument/2006/relationships" id="256" r:id="Ra731674a760d4dd9"/>
    <p:sldId xmlns:r="http://schemas.openxmlformats.org/officeDocument/2006/relationships" id="257" r:id="Radff7db36f184126"/>
    <p:sldId xmlns:r="http://schemas.openxmlformats.org/officeDocument/2006/relationships" id="258" r:id="R2b5f86e5cdbd4fe1"/>
    <p:sldId xmlns:r="http://schemas.openxmlformats.org/officeDocument/2006/relationships" id="259" r:id="Ra0ea86ae20474e02"/>
    <p:sldId xmlns:r="http://schemas.openxmlformats.org/officeDocument/2006/relationships" id="260" r:id="R93fd2ba717bc4837"/>
    <p:sldId xmlns:r="http://schemas.openxmlformats.org/officeDocument/2006/relationships" id="261" r:id="R025a1c7f482044d3"/>
    <p:sldId xmlns:r="http://schemas.openxmlformats.org/officeDocument/2006/relationships" id="262" r:id="R656dc4f238d04658"/>
    <p:sldId xmlns:r="http://schemas.openxmlformats.org/officeDocument/2006/relationships" id="263" r:id="Rcfd04c639617415d"/>
    <p:sldId xmlns:r="http://schemas.openxmlformats.org/officeDocument/2006/relationships" id="264" r:id="R1b6e35c912c64ca2"/>
    <p:sldId xmlns:r="http://schemas.openxmlformats.org/officeDocument/2006/relationships" id="265" r:id="R7d3aca8a8fa14f1f"/>
    <p:sldId xmlns:r="http://schemas.openxmlformats.org/officeDocument/2006/relationships" id="266" r:id="R1c7beea510434db2"/>
    <p:sldId xmlns:r="http://schemas.openxmlformats.org/officeDocument/2006/relationships" id="267" r:id="R7acd58e5ad9a4ebd"/>
    <p:sldId xmlns:r="http://schemas.openxmlformats.org/officeDocument/2006/relationships" id="268" r:id="R322f0c617e2c4d59"/>
    <p:sldId xmlns:r="http://schemas.openxmlformats.org/officeDocument/2006/relationships" id="269" r:id="R0e5251404071473f"/>
    <p:sldId xmlns:r="http://schemas.openxmlformats.org/officeDocument/2006/relationships" id="270" r:id="R82e109f6fd4642ad"/>
    <p:sldId xmlns:r="http://schemas.openxmlformats.org/officeDocument/2006/relationships" id="271" r:id="R99af9b8610554036"/>
    <p:sldId xmlns:r="http://schemas.openxmlformats.org/officeDocument/2006/relationships" id="272" r:id="R34635441fe19477f"/>
    <p:sldId xmlns:r="http://schemas.openxmlformats.org/officeDocument/2006/relationships" id="273" r:id="R6d2fb6e93a234ef3"/>
    <p:sldId xmlns:r="http://schemas.openxmlformats.org/officeDocument/2006/relationships" id="274" r:id="Rd3ef4436b05b41cc"/>
    <p:sldId xmlns:r="http://schemas.openxmlformats.org/officeDocument/2006/relationships" id="275" r:id="R7ddcf0c976a04360"/>
    <p:sldId xmlns:r="http://schemas.openxmlformats.org/officeDocument/2006/relationships" id="276" r:id="R80c9f15ee2a4445e"/>
    <p:sldId xmlns:r="http://schemas.openxmlformats.org/officeDocument/2006/relationships" id="277" r:id="R1cffe91fdcad42a2"/>
    <p:sldId xmlns:r="http://schemas.openxmlformats.org/officeDocument/2006/relationships" id="278" r:id="Rf5c629117ea54a9d"/>
    <p:sldId xmlns:r="http://schemas.openxmlformats.org/officeDocument/2006/relationships" id="279" r:id="R5314551841754cc2"/>
    <p:sldId xmlns:r="http://schemas.openxmlformats.org/officeDocument/2006/relationships" id="280" r:id="R2ec3a30f71154382"/>
    <p:sldId xmlns:r="http://schemas.openxmlformats.org/officeDocument/2006/relationships" id="281" r:id="Rd62097e061be4e54"/>
    <p:sldId xmlns:r="http://schemas.openxmlformats.org/officeDocument/2006/relationships" id="282" r:id="Rc0aef423ecc946cc"/>
    <p:sldId xmlns:r="http://schemas.openxmlformats.org/officeDocument/2006/relationships" id="283" r:id="R4880dcd0fef54120"/>
    <p:sldId xmlns:r="http://schemas.openxmlformats.org/officeDocument/2006/relationships" id="284" r:id="R605601a5b3b440a8"/>
    <p:sldId xmlns:r="http://schemas.openxmlformats.org/officeDocument/2006/relationships" id="285" r:id="R201ab58ae97e4252"/>
    <p:sldId xmlns:r="http://schemas.openxmlformats.org/officeDocument/2006/relationships" id="286" r:id="Rc9bda91cd09342c7"/>
    <p:sldId xmlns:r="http://schemas.openxmlformats.org/officeDocument/2006/relationships" id="287" r:id="R3e2387c8874d47ed"/>
    <p:sldId xmlns:r="http://schemas.openxmlformats.org/officeDocument/2006/relationships" id="288" r:id="Rf32bd3efef6f42ed"/>
    <p:sldId xmlns:r="http://schemas.openxmlformats.org/officeDocument/2006/relationships" id="289" r:id="R0ce6cbe4f0f344a6"/>
    <p:sldId xmlns:r="http://schemas.openxmlformats.org/officeDocument/2006/relationships" id="290" r:id="R2b8e989e64c94e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29fbc972c34b4e" /><Relationship Type="http://schemas.openxmlformats.org/officeDocument/2006/relationships/slideMaster" Target="/ppt/slideMasters/slideMaster1.xml" Id="Rc9b5e56c6c2a4715" /><Relationship Type="http://schemas.openxmlformats.org/officeDocument/2006/relationships/notesMaster" Target="/ppt/notesMasters/notesMaster1.xml" Id="R7256652db9ae4cf6" /><Relationship Type="http://schemas.openxmlformats.org/officeDocument/2006/relationships/presProps" Target="/ppt/presProps.xml" Id="Re1df0e120b674560" /><Relationship Type="http://schemas.openxmlformats.org/officeDocument/2006/relationships/tableStyles" Target="/ppt/tableStyles.xml" Id="R0f6a314d50fd4c08" /><Relationship Type="http://schemas.openxmlformats.org/officeDocument/2006/relationships/slide" Target="/ppt/slides/slide1.xml" Id="Ra731674a760d4dd9" /><Relationship Type="http://schemas.openxmlformats.org/officeDocument/2006/relationships/slide" Target="/ppt/slides/slide2.xml" Id="Radff7db36f184126" /><Relationship Type="http://schemas.openxmlformats.org/officeDocument/2006/relationships/slide" Target="/ppt/slides/slide3.xml" Id="R2b5f86e5cdbd4fe1" /><Relationship Type="http://schemas.openxmlformats.org/officeDocument/2006/relationships/slide" Target="/ppt/slides/slide4.xml" Id="Ra0ea86ae20474e02" /><Relationship Type="http://schemas.openxmlformats.org/officeDocument/2006/relationships/slide" Target="/ppt/slides/slide5.xml" Id="R93fd2ba717bc4837" /><Relationship Type="http://schemas.openxmlformats.org/officeDocument/2006/relationships/slide" Target="/ppt/slides/slide6.xml" Id="R025a1c7f482044d3" /><Relationship Type="http://schemas.openxmlformats.org/officeDocument/2006/relationships/slide" Target="/ppt/slides/slide7.xml" Id="R656dc4f238d04658" /><Relationship Type="http://schemas.openxmlformats.org/officeDocument/2006/relationships/slide" Target="/ppt/slides/slide8.xml" Id="Rcfd04c639617415d" /><Relationship Type="http://schemas.openxmlformats.org/officeDocument/2006/relationships/slide" Target="/ppt/slides/slide9.xml" Id="R1b6e35c912c64ca2" /><Relationship Type="http://schemas.openxmlformats.org/officeDocument/2006/relationships/slide" Target="/ppt/slides/slide10.xml" Id="R7d3aca8a8fa14f1f" /><Relationship Type="http://schemas.openxmlformats.org/officeDocument/2006/relationships/slide" Target="/ppt/slides/slide11.xml" Id="R1c7beea510434db2" /><Relationship Type="http://schemas.openxmlformats.org/officeDocument/2006/relationships/slide" Target="/ppt/slides/slide12.xml" Id="R7acd58e5ad9a4ebd" /><Relationship Type="http://schemas.openxmlformats.org/officeDocument/2006/relationships/slide" Target="/ppt/slides/slide13.xml" Id="R322f0c617e2c4d59" /><Relationship Type="http://schemas.openxmlformats.org/officeDocument/2006/relationships/slide" Target="/ppt/slides/slide14.xml" Id="R0e5251404071473f" /><Relationship Type="http://schemas.openxmlformats.org/officeDocument/2006/relationships/slide" Target="/ppt/slides/slide15.xml" Id="R82e109f6fd4642ad" /><Relationship Type="http://schemas.openxmlformats.org/officeDocument/2006/relationships/slide" Target="/ppt/slides/slide16.xml" Id="R99af9b8610554036" /><Relationship Type="http://schemas.openxmlformats.org/officeDocument/2006/relationships/slide" Target="/ppt/slides/slide17.xml" Id="R34635441fe19477f" /><Relationship Type="http://schemas.openxmlformats.org/officeDocument/2006/relationships/slide" Target="/ppt/slides/slide18.xml" Id="R6d2fb6e93a234ef3" /><Relationship Type="http://schemas.openxmlformats.org/officeDocument/2006/relationships/slide" Target="/ppt/slides/slide19.xml" Id="Rd3ef4436b05b41cc" /><Relationship Type="http://schemas.openxmlformats.org/officeDocument/2006/relationships/slide" Target="/ppt/slides/slide20.xml" Id="R7ddcf0c976a04360" /><Relationship Type="http://schemas.openxmlformats.org/officeDocument/2006/relationships/slide" Target="/ppt/slides/slide21.xml" Id="R80c9f15ee2a4445e" /><Relationship Type="http://schemas.openxmlformats.org/officeDocument/2006/relationships/slide" Target="/ppt/slides/slide22.xml" Id="R1cffe91fdcad42a2" /><Relationship Type="http://schemas.openxmlformats.org/officeDocument/2006/relationships/slide" Target="/ppt/slides/slide23.xml" Id="Rf5c629117ea54a9d" /><Relationship Type="http://schemas.openxmlformats.org/officeDocument/2006/relationships/slide" Target="/ppt/slides/slide24.xml" Id="R5314551841754cc2" /><Relationship Type="http://schemas.openxmlformats.org/officeDocument/2006/relationships/slide" Target="/ppt/slides/slide25.xml" Id="R2ec3a30f71154382" /><Relationship Type="http://schemas.openxmlformats.org/officeDocument/2006/relationships/slide" Target="/ppt/slides/slide26.xml" Id="Rd62097e061be4e54" /><Relationship Type="http://schemas.openxmlformats.org/officeDocument/2006/relationships/slide" Target="/ppt/slides/slide27.xml" Id="Rc0aef423ecc946cc" /><Relationship Type="http://schemas.openxmlformats.org/officeDocument/2006/relationships/slide" Target="/ppt/slides/slide28.xml" Id="R4880dcd0fef54120" /><Relationship Type="http://schemas.openxmlformats.org/officeDocument/2006/relationships/slide" Target="/ppt/slides/slide29.xml" Id="R605601a5b3b440a8" /><Relationship Type="http://schemas.openxmlformats.org/officeDocument/2006/relationships/slide" Target="/ppt/slides/slide30.xml" Id="R201ab58ae97e4252" /><Relationship Type="http://schemas.openxmlformats.org/officeDocument/2006/relationships/slide" Target="/ppt/slides/slide31.xml" Id="Rc9bda91cd09342c7" /><Relationship Type="http://schemas.openxmlformats.org/officeDocument/2006/relationships/slide" Target="/ppt/slides/slide32.xml" Id="R3e2387c8874d47ed" /><Relationship Type="http://schemas.openxmlformats.org/officeDocument/2006/relationships/slide" Target="/ppt/slides/slide33.xml" Id="Rf32bd3efef6f42ed" /><Relationship Type="http://schemas.openxmlformats.org/officeDocument/2006/relationships/slide" Target="/ppt/slides/slide34.xml" Id="R0ce6cbe4f0f344a6" /><Relationship Type="http://schemas.openxmlformats.org/officeDocument/2006/relationships/slide" Target="/ppt/slides/slide35.xml" Id="R2b8e989e64c94e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adc4fe660c4a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2772340e9b483e" /><Relationship Type="http://schemas.openxmlformats.org/officeDocument/2006/relationships/notesMaster" Target="/ppt/notesMasters/notesMaster1.xml" Id="Rd235a67aa4064c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127b6afd3f84ee4" /><Relationship Type="http://schemas.openxmlformats.org/officeDocument/2006/relationships/notesMaster" Target="/ppt/notesMasters/notesMaster1.xml" Id="Reb2ccbd8ce3441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32490624224d1e" /><Relationship Type="http://schemas.openxmlformats.org/officeDocument/2006/relationships/notesMaster" Target="/ppt/notesMasters/notesMaster1.xml" Id="R301c33f006c54b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de2fee1d144fe6" /><Relationship Type="http://schemas.openxmlformats.org/officeDocument/2006/relationships/notesMaster" Target="/ppt/notesMasters/notesMaster1.xml" Id="Rb0c3b95fb4ec440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4feb4c49034a33" /><Relationship Type="http://schemas.openxmlformats.org/officeDocument/2006/relationships/notesMaster" Target="/ppt/notesMasters/notesMaster1.xml" Id="Rc4c89064393c4e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487f461dba4860" /><Relationship Type="http://schemas.openxmlformats.org/officeDocument/2006/relationships/notesMaster" Target="/ppt/notesMasters/notesMaster1.xml" Id="Rd5fa05fb205246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d7b57751ab4294" /><Relationship Type="http://schemas.openxmlformats.org/officeDocument/2006/relationships/notesMaster" Target="/ppt/notesMasters/notesMaster1.xml" Id="R40bf888f004340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5951461033f4446" /><Relationship Type="http://schemas.openxmlformats.org/officeDocument/2006/relationships/notesMaster" Target="/ppt/notesMasters/notesMaster1.xml" Id="R007b5b07897d48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c511944c1447be" /><Relationship Type="http://schemas.openxmlformats.org/officeDocument/2006/relationships/notesMaster" Target="/ppt/notesMasters/notesMaster1.xml" Id="R8e452781411440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9029a824a124e79" /><Relationship Type="http://schemas.openxmlformats.org/officeDocument/2006/relationships/notesMaster" Target="/ppt/notesMasters/notesMaster1.xml" Id="R30cd4644bb3f4c5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aa30cfb6ae4543" /><Relationship Type="http://schemas.openxmlformats.org/officeDocument/2006/relationships/notesMaster" Target="/ppt/notesMasters/notesMaster1.xml" Id="R9feb42bfc07d4a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65fcab556714676" /><Relationship Type="http://schemas.openxmlformats.org/officeDocument/2006/relationships/notesMaster" Target="/ppt/notesMasters/notesMaster1.xml" Id="R87de033481cd4fa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60b2205981f47ca" /><Relationship Type="http://schemas.openxmlformats.org/officeDocument/2006/relationships/notesMaster" Target="/ppt/notesMasters/notesMaster1.xml" Id="R67e3b39950a94e3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a475910ddc94262" /><Relationship Type="http://schemas.openxmlformats.org/officeDocument/2006/relationships/notesMaster" Target="/ppt/notesMasters/notesMaster1.xml" Id="R9a40a55f634c42a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990b9fcc0f41c0" /><Relationship Type="http://schemas.openxmlformats.org/officeDocument/2006/relationships/notesMaster" Target="/ppt/notesMasters/notesMaster1.xml" Id="Re9b54dc49abb473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fa32b9704543ea" /><Relationship Type="http://schemas.openxmlformats.org/officeDocument/2006/relationships/notesMaster" Target="/ppt/notesMasters/notesMaster1.xml" Id="Raeefdbde070c48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e4a9474ed9f4284" /><Relationship Type="http://schemas.openxmlformats.org/officeDocument/2006/relationships/notesMaster" Target="/ppt/notesMasters/notesMaster1.xml" Id="R90faffd9083a480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b1335758e54abc" /><Relationship Type="http://schemas.openxmlformats.org/officeDocument/2006/relationships/notesMaster" Target="/ppt/notesMasters/notesMaster1.xml" Id="Rb53f6ee5b2d641c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0717d38b63445f3" /><Relationship Type="http://schemas.openxmlformats.org/officeDocument/2006/relationships/notesMaster" Target="/ppt/notesMasters/notesMaster1.xml" Id="R9c815c4e8a4d4a2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04619b2c81e4ba4" /><Relationship Type="http://schemas.openxmlformats.org/officeDocument/2006/relationships/notesMaster" Target="/ppt/notesMasters/notesMaster1.xml" Id="Rd780e30b98f64ac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07c67e59f44122" /><Relationship Type="http://schemas.openxmlformats.org/officeDocument/2006/relationships/notesMaster" Target="/ppt/notesMasters/notesMaster1.xml" Id="R2ce3175460be49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d3eebba87e1444a" /><Relationship Type="http://schemas.openxmlformats.org/officeDocument/2006/relationships/notesMaster" Target="/ppt/notesMasters/notesMaster1.xml" Id="Rf9b19a6a71a94ab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e87f0a7b116432e" /><Relationship Type="http://schemas.openxmlformats.org/officeDocument/2006/relationships/notesMaster" Target="/ppt/notesMasters/notesMaster1.xml" Id="R24d80a310653404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a597cf731bc4bfb" /><Relationship Type="http://schemas.openxmlformats.org/officeDocument/2006/relationships/notesMaster" Target="/ppt/notesMasters/notesMaster1.xml" Id="R9c1411bbec5e43a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7ec0a26110541fc" /><Relationship Type="http://schemas.openxmlformats.org/officeDocument/2006/relationships/notesMaster" Target="/ppt/notesMasters/notesMaster1.xml" Id="Re7f8bf8719574fa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c97a52c736b4af0" /><Relationship Type="http://schemas.openxmlformats.org/officeDocument/2006/relationships/notesMaster" Target="/ppt/notesMasters/notesMaster1.xml" Id="R7db48f3eec73482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553755989c64b5e" /><Relationship Type="http://schemas.openxmlformats.org/officeDocument/2006/relationships/notesMaster" Target="/ppt/notesMasters/notesMaster1.xml" Id="Rd2ff2729febb460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8a12c26b0c04bac" /><Relationship Type="http://schemas.openxmlformats.org/officeDocument/2006/relationships/notesMaster" Target="/ppt/notesMasters/notesMaster1.xml" Id="R22777bea68d04ae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6d75e95f32648d8" /><Relationship Type="http://schemas.openxmlformats.org/officeDocument/2006/relationships/notesMaster" Target="/ppt/notesMasters/notesMaster1.xml" Id="Rfbee59390eec4b4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d4293ca1f0a4ed9" /><Relationship Type="http://schemas.openxmlformats.org/officeDocument/2006/relationships/notesMaster" Target="/ppt/notesMasters/notesMaster1.xml" Id="R51122865e3c64f3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27fdd21386542e0" /><Relationship Type="http://schemas.openxmlformats.org/officeDocument/2006/relationships/notesMaster" Target="/ppt/notesMasters/notesMaster1.xml" Id="R53afcc0e08f2411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8f3a8d4fb1743be" /><Relationship Type="http://schemas.openxmlformats.org/officeDocument/2006/relationships/notesMaster" Target="/ppt/notesMasters/notesMaster1.xml" Id="Re8babcfda38f4e5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6fba8c474e24652" /><Relationship Type="http://schemas.openxmlformats.org/officeDocument/2006/relationships/notesMaster" Target="/ppt/notesMasters/notesMaster1.xml" Id="R0e92c978418e484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72f51d67b9c4fa6" /><Relationship Type="http://schemas.openxmlformats.org/officeDocument/2006/relationships/notesMaster" Target="/ppt/notesMasters/notesMaster1.xml" Id="R4f897e22a9d74c3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1d619bc56644716" /><Relationship Type="http://schemas.openxmlformats.org/officeDocument/2006/relationships/notesMaster" Target="/ppt/notesMasters/notesMaster1.xml" Id="R0224709f108b48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2e65378308475c" /><Relationship Type="http://schemas.openxmlformats.org/officeDocument/2006/relationships/image" Target="/ppt/media/image.png" Id="Rd0bedac928a4412c" /><Relationship Type="http://schemas.openxmlformats.org/officeDocument/2006/relationships/image" Target="/ppt/media/image2.png" Id="Rbc449b64e38644e3" /><Relationship Type="http://schemas.openxmlformats.org/officeDocument/2006/relationships/image" Target="/ppt/media/image.jpeg" Id="Ra6cbbcc0edab41e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404a77bbc0497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0bedac928a4412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c449b64e38644e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cbbcc0edab41e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f83c831c09d43a2" /><Relationship Type="http://schemas.openxmlformats.org/officeDocument/2006/relationships/slideLayout" Target="/ppt/slideLayouts/slideLayout1.xml" Id="R830a10e1d7aa4e20" /><Relationship Type="http://schemas.openxmlformats.org/officeDocument/2006/relationships/slideLayout" Target="/ppt/slideLayouts/slideLayout2.xml" Id="R5f13a34fc1c54fb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0a10e1d7aa4e20"/>
    <p:sldLayoutId xmlns:r="http://schemas.openxmlformats.org/officeDocument/2006/relationships" id="2147483650" r:id="R5f13a34fc1c54fb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6f0ad058f634089" /><Relationship Type="http://schemas.openxmlformats.org/officeDocument/2006/relationships/notesSlide" Target="/ppt/notesSlides/notesSlide1.xml" Id="Racc1dc95f19243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c81208dd4424021" /><Relationship Type="http://schemas.openxmlformats.org/officeDocument/2006/relationships/notesSlide" Target="/ppt/notesSlides/notesSlide2.xml" Id="R1096db72b7b143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fe9c268ca64b5d" /><Relationship Type="http://schemas.openxmlformats.org/officeDocument/2006/relationships/notesSlide" Target="/ppt/notesSlides/notesSlide3.xml" Id="R41ec02c018fd43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e75f6ffd5c40a4" /><Relationship Type="http://schemas.openxmlformats.org/officeDocument/2006/relationships/notesSlide" Target="/ppt/notesSlides/notesSlide4.xml" Id="Rb3de2085e9814ac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633b3ba61f743a3" /><Relationship Type="http://schemas.openxmlformats.org/officeDocument/2006/relationships/notesSlide" Target="/ppt/notesSlides/notesSlide5.xml" Id="Re669f03bb2ea41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8e09f50217043fb" /><Relationship Type="http://schemas.openxmlformats.org/officeDocument/2006/relationships/notesSlide" Target="/ppt/notesSlides/notesSlide6.xml" Id="R303c31c8087a4e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d6e0ab713c74d72" /><Relationship Type="http://schemas.openxmlformats.org/officeDocument/2006/relationships/notesSlide" Target="/ppt/notesSlides/notesSlide7.xml" Id="R49ecabe2466442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34dd3027f4d4ef9" /><Relationship Type="http://schemas.openxmlformats.org/officeDocument/2006/relationships/notesSlide" Target="/ppt/notesSlides/notesSlide8.xml" Id="R2ccfb7d350a547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67718d1ed654616" /><Relationship Type="http://schemas.openxmlformats.org/officeDocument/2006/relationships/notesSlide" Target="/ppt/notesSlides/notesSlide9.xml" Id="R12fa5a4afc3449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fcf078f19c4e9e" /><Relationship Type="http://schemas.openxmlformats.org/officeDocument/2006/relationships/notesSlide" Target="/ppt/notesSlides/notesSlide10.xml" Id="Rd9751616aff645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faf294123c84763" /><Relationship Type="http://schemas.openxmlformats.org/officeDocument/2006/relationships/notesSlide" Target="/ppt/notesSlides/notesSlide11.xml" Id="Rf5cc745e697c454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ee6f2fae6f94e27" /><Relationship Type="http://schemas.openxmlformats.org/officeDocument/2006/relationships/notesSlide" Target="/ppt/notesSlides/notesSlide12.xml" Id="R4b3042c17fe341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bfafc8e4a254fb8" /><Relationship Type="http://schemas.openxmlformats.org/officeDocument/2006/relationships/notesSlide" Target="/ppt/notesSlides/notesSlide13.xml" Id="Red8043af9f7b41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c0dd06157dd4ccd" /><Relationship Type="http://schemas.openxmlformats.org/officeDocument/2006/relationships/notesSlide" Target="/ppt/notesSlides/notesSlide14.xml" Id="R9e91800c3d1f400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e91005dceda4eac" /><Relationship Type="http://schemas.openxmlformats.org/officeDocument/2006/relationships/notesSlide" Target="/ppt/notesSlides/notesSlide15.xml" Id="R9350c343b672416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61e77babf3d422c" /><Relationship Type="http://schemas.openxmlformats.org/officeDocument/2006/relationships/notesSlide" Target="/ppt/notesSlides/notesSlide16.xml" Id="R5658c65cbe0e45e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a85b06b903f4ea7" /><Relationship Type="http://schemas.openxmlformats.org/officeDocument/2006/relationships/notesSlide" Target="/ppt/notesSlides/notesSlide17.xml" Id="Rda789253728a4d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53cb61c7dc1416a" /><Relationship Type="http://schemas.openxmlformats.org/officeDocument/2006/relationships/notesSlide" Target="/ppt/notesSlides/notesSlide18.xml" Id="Rb25a2e44d53549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02121a513bb4807" /><Relationship Type="http://schemas.openxmlformats.org/officeDocument/2006/relationships/notesSlide" Target="/ppt/notesSlides/notesSlide19.xml" Id="Rf711d29c237b46e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6235610ea646fd" /><Relationship Type="http://schemas.openxmlformats.org/officeDocument/2006/relationships/notesSlide" Target="/ppt/notesSlides/notesSlide20.xml" Id="Rea4302090997495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3a34dba9f504b7d" /><Relationship Type="http://schemas.openxmlformats.org/officeDocument/2006/relationships/notesSlide" Target="/ppt/notesSlides/notesSlide21.xml" Id="Rad1e21f01494451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83e101548be48fd" /><Relationship Type="http://schemas.openxmlformats.org/officeDocument/2006/relationships/notesSlide" Target="/ppt/notesSlides/notesSlide22.xml" Id="Rb10490e2bd324d0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709918dc384bf9" /><Relationship Type="http://schemas.openxmlformats.org/officeDocument/2006/relationships/notesSlide" Target="/ppt/notesSlides/notesSlide23.xml" Id="Rd6b6bb10d31a40b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a21f10c4b234c7a" /><Relationship Type="http://schemas.openxmlformats.org/officeDocument/2006/relationships/notesSlide" Target="/ppt/notesSlides/notesSlide24.xml" Id="R7d4889c3c3844d6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e2fc62f8d9448a9" /><Relationship Type="http://schemas.openxmlformats.org/officeDocument/2006/relationships/notesSlide" Target="/ppt/notesSlides/notesSlide25.xml" Id="R7f4469acdfe24e0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2cd3b11c2e34c1f" /><Relationship Type="http://schemas.openxmlformats.org/officeDocument/2006/relationships/notesSlide" Target="/ppt/notesSlides/notesSlide26.xml" Id="R33f6458345eb40c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669a80f41d34f3d" /><Relationship Type="http://schemas.openxmlformats.org/officeDocument/2006/relationships/notesSlide" Target="/ppt/notesSlides/notesSlide27.xml" Id="Rb3436a2fa20f406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71d86a776ec48fa" /><Relationship Type="http://schemas.openxmlformats.org/officeDocument/2006/relationships/notesSlide" Target="/ppt/notesSlides/notesSlide28.xml" Id="Rd04559d348e74e0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1661e9d0bc2480d" /><Relationship Type="http://schemas.openxmlformats.org/officeDocument/2006/relationships/notesSlide" Target="/ppt/notesSlides/notesSlide29.xml" Id="R4fb1546562e9487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a2266e48c424995" /><Relationship Type="http://schemas.openxmlformats.org/officeDocument/2006/relationships/notesSlide" Target="/ppt/notesSlides/notesSlide30.xml" Id="R925d57360b7048e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d85838833564d22" /><Relationship Type="http://schemas.openxmlformats.org/officeDocument/2006/relationships/notesSlide" Target="/ppt/notesSlides/notesSlide31.xml" Id="Re6e21b1bb73844d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104fcde1a574da3" /><Relationship Type="http://schemas.openxmlformats.org/officeDocument/2006/relationships/notesSlide" Target="/ppt/notesSlides/notesSlide32.xml" Id="R0b30fedbb13c4ec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ba97521e6614225" /><Relationship Type="http://schemas.openxmlformats.org/officeDocument/2006/relationships/notesSlide" Target="/ppt/notesSlides/notesSlide33.xml" Id="R01f49a47cd9a42a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348a69c4e6f413d" /><Relationship Type="http://schemas.openxmlformats.org/officeDocument/2006/relationships/notesSlide" Target="/ppt/notesSlides/notesSlide34.xml" Id="R9dd46bd5b5bd4b6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6c8d921856d4cc5" /><Relationship Type="http://schemas.openxmlformats.org/officeDocument/2006/relationships/notesSlide" Target="/ppt/notesSlides/notesSlide35.xml" Id="R13d17ce4fb8c42b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歷代志上第27章</a:t>
            </a:r>
          </a:p>
          <a:p xmlns:a="http://schemas.openxmlformats.org/drawingml/2006/main">
            <a:pPr algn="ctr">
              <a:buNone/>
            </a:pPr>
            <a:r>
              <a:rPr sz="2000">
                <a:solidFill>
                  <a:srgbClr val="FFFFFF"/>
                </a:solidFill>
                <a:latin typeface="Georgia"/>
                <a:ea typeface="Georgia"/>
                <a:cs typeface="Georgia"/>
              </a:rPr>
              <a:t>1 Chronicles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  |  1 Chronicles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以色列人的族長、千夫長、百夫長，和官長都分定班次，每班是二萬四千人，週年按月輪流，替換出入服事王。</a:t>
            </a:r>
          </a:p>
          <a:p xmlns:a="http://schemas.openxmlformats.org/drawingml/2006/main">
            <a:pPr algn="ctr">
              <a:buNone/>
            </a:pPr>
            <a:r>
              <a:rPr sz="1800">
                <a:solidFill>
                  <a:srgbClr val="FFFFFF"/>
                </a:solidFill>
                <a:latin typeface="Georgia"/>
                <a:ea typeface="Georgia"/>
                <a:cs typeface="Georgia"/>
              </a:rPr>
              <a:t>Now the children of Israel after their number, to wit,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  |  1 Chronicles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正月第一班的班長是撒巴第業的兒子雅朔班；他班內有二萬四千人。</a:t>
            </a:r>
          </a:p>
          <a:p xmlns:a="http://schemas.openxmlformats.org/drawingml/2006/main">
            <a:pPr algn="ctr">
              <a:buNone/>
            </a:pPr>
            <a:r>
              <a:rPr sz="2400">
                <a:solidFill>
                  <a:srgbClr val="FFFFFF"/>
                </a:solidFill>
                <a:latin typeface="Georgia"/>
                <a:ea typeface="Georgia"/>
                <a:cs typeface="Georgia"/>
              </a:rPr>
              <a:t>Over the first course for the first month was Jashobeam the son of Zabdiel: and in his course were twenty and four thousand.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  |  1 Chronicles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他是法勒斯的子孫，統管正月[班]的一切軍長。</a:t>
            </a:r>
          </a:p>
          <a:p xmlns:a="http://schemas.openxmlformats.org/drawingml/2006/main">
            <a:pPr algn="ctr">
              <a:buNone/>
            </a:pPr>
            <a:r>
              <a:rPr sz="2400">
                <a:solidFill>
                  <a:srgbClr val="FFFFFF"/>
                </a:solidFill>
                <a:latin typeface="Georgia"/>
                <a:ea typeface="Georgia"/>
                <a:cs typeface="Georgia"/>
              </a:rPr>
              <a:t>Of the children of Perez was the chief of all the captains of the host for the first month.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27:4  |  1 Chronicles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二月的班長是亞哈希人朵代，還有副官密基羅；他班內有二萬四千人。</a:t>
            </a:r>
          </a:p>
          <a:p xmlns:a="http://schemas.openxmlformats.org/drawingml/2006/main">
            <a:pPr algn="ctr">
              <a:buNone/>
            </a:pPr>
            <a:r>
              <a:rPr sz="2100">
                <a:solidFill>
                  <a:srgbClr val="FFFFFF"/>
                </a:solidFill>
                <a:latin typeface="Georgia"/>
                <a:ea typeface="Georgia"/>
                <a:cs typeface="Georgia"/>
              </a:rPr>
              <a:t>And over the course of the second month was Dodai an Ahohite, and of his course was Mikloth also the ruler: in his course likewise were twenty and four thousand.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27:5  |  1 Chronicles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三月第三班的班長是祭司耶何耶大的兒子比拿雅；他班內有二萬四千人。</a:t>
            </a:r>
          </a:p>
          <a:p xmlns:a="http://schemas.openxmlformats.org/drawingml/2006/main">
            <a:pPr algn="ctr">
              <a:buNone/>
            </a:pPr>
            <a:r>
              <a:rPr sz="2100">
                <a:solidFill>
                  <a:srgbClr val="FFFFFF"/>
                </a:solidFill>
                <a:latin typeface="Georgia"/>
                <a:ea typeface="Georgia"/>
                <a:cs typeface="Georgia"/>
              </a:rPr>
              <a:t>The third captain of the host for the third month was Benaiah the son of Jehoiada, a chief priest: and in his course were twenty and four thousand.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27:6  |  1 Chronicles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這比拿雅是那三十人中的勇士，管理那三十人；他班內又有他兒子暗米薩拔。</a:t>
            </a:r>
          </a:p>
          <a:p xmlns:a="http://schemas.openxmlformats.org/drawingml/2006/main">
            <a:pPr algn="ctr">
              <a:buNone/>
            </a:pPr>
            <a:r>
              <a:rPr sz="2400">
                <a:solidFill>
                  <a:srgbClr val="FFFFFF"/>
                </a:solidFill>
                <a:latin typeface="Georgia"/>
                <a:ea typeface="Georgia"/>
                <a:cs typeface="Georgia"/>
              </a:rPr>
              <a:t>This is that Benaiah, who was mighty among the thirty, and above the thirty: and in his course was Ammizabad his son.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27:7  |  1 Chronicles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四月第四班的班長是約押的兄弟亞撒黑。接續他的是他兒子西巴第雅；他班內有二萬四千人。</a:t>
            </a:r>
          </a:p>
          <a:p xmlns:a="http://schemas.openxmlformats.org/drawingml/2006/main">
            <a:pPr algn="ctr">
              <a:buNone/>
            </a:pPr>
            <a:r>
              <a:rPr sz="2100">
                <a:solidFill>
                  <a:srgbClr val="FFFFFF"/>
                </a:solidFill>
                <a:latin typeface="Georgia"/>
                <a:ea typeface="Georgia"/>
                <a:cs typeface="Georgia"/>
              </a:rPr>
              <a:t>The fourth captain for the fourth month was Asahel the brother of Joab, and Zebadiah his son after him: and in his course were twenty and four thousand.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27:8  |  1 Chronicles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五月第五班的班長是伊斯拉人珊合；他班內有二萬四千人。</a:t>
            </a:r>
          </a:p>
          <a:p xmlns:a="http://schemas.openxmlformats.org/drawingml/2006/main">
            <a:pPr algn="ctr">
              <a:buNone/>
            </a:pPr>
            <a:r>
              <a:rPr sz="2400">
                <a:solidFill>
                  <a:srgbClr val="FFFFFF"/>
                </a:solidFill>
                <a:latin typeface="Georgia"/>
                <a:ea typeface="Georgia"/>
                <a:cs typeface="Georgia"/>
              </a:rPr>
              <a:t>The fifth captain for the fifth month was Shamhuth the Izrahite: and in his course were twenty and four thousand.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27:9  |  1 Chronicles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六月第六班的班長是提哥亞人益吉的兒子以拉；他班內有二萬四千人。</a:t>
            </a:r>
          </a:p>
          <a:p xmlns:a="http://schemas.openxmlformats.org/drawingml/2006/main">
            <a:pPr algn="ctr">
              <a:buNone/>
            </a:pPr>
            <a:r>
              <a:rPr sz="2400">
                <a:solidFill>
                  <a:srgbClr val="FFFFFF"/>
                </a:solidFill>
                <a:latin typeface="Georgia"/>
                <a:ea typeface="Georgia"/>
                <a:cs typeface="Georgia"/>
              </a:rPr>
              <a:t>The sixth captain for the sixth month was Ira the son of Ikkesh the Tekoite: and in his course were twenty and four thousand.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27:10  |  1 Chronicles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七月第七班的班長是以法蓮族比倫人希利斯；他班內有二萬四千人。</a:t>
            </a:r>
          </a:p>
          <a:p xmlns:a="http://schemas.openxmlformats.org/drawingml/2006/main">
            <a:pPr algn="ctr">
              <a:buNone/>
            </a:pPr>
            <a:r>
              <a:rPr sz="2400">
                <a:solidFill>
                  <a:srgbClr val="FFFFFF"/>
                </a:solidFill>
                <a:latin typeface="Georgia"/>
                <a:ea typeface="Georgia"/>
                <a:cs typeface="Georgia"/>
              </a:rPr>
              <a:t>The seventh captain for the seventh month was Helez the Pelonite, of the children of Ephraim: and in his course were twenty and four thousand.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27:11  |  1 Chronicles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八月第八班的班長是謝拉族戶沙人西比該；他班內有二萬四千人。</a:t>
            </a:r>
          </a:p>
          <a:p xmlns:a="http://schemas.openxmlformats.org/drawingml/2006/main">
            <a:pPr algn="ctr">
              <a:buNone/>
            </a:pPr>
            <a:r>
              <a:rPr sz="2400">
                <a:solidFill>
                  <a:srgbClr val="FFFFFF"/>
                </a:solidFill>
                <a:latin typeface="Georgia"/>
                <a:ea typeface="Georgia"/>
                <a:cs typeface="Georgia"/>
              </a:rPr>
              <a:t>The eighth captain for the eighth month was Sibbecai the Hushathite, of the Zarhites: and in his course were twenty and four thousand.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27:12  |  1 Chronicles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九月第九班的班長是便雅憫族亞拿突人亞比以謝；他班內有二萬四千人。</a:t>
            </a:r>
          </a:p>
          <a:p xmlns:a="http://schemas.openxmlformats.org/drawingml/2006/main">
            <a:pPr algn="ctr">
              <a:buNone/>
            </a:pPr>
            <a:r>
              <a:rPr sz="2400">
                <a:solidFill>
                  <a:srgbClr val="FFFFFF"/>
                </a:solidFill>
                <a:latin typeface="Georgia"/>
                <a:ea typeface="Georgia"/>
                <a:cs typeface="Georgia"/>
              </a:rPr>
              <a:t>The ninth captain for the ninth month was Abi-ezer the Anetothite, of the Benjamites: and in his course were twenty and four thousand.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27:13  |  1 Chronicles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十月第十班的班長是謝拉族尼陀法人瑪哈萊；他班內有二萬四千人。</a:t>
            </a:r>
          </a:p>
          <a:p xmlns:a="http://schemas.openxmlformats.org/drawingml/2006/main">
            <a:pPr algn="ctr">
              <a:buNone/>
            </a:pPr>
            <a:r>
              <a:rPr sz="2400">
                <a:solidFill>
                  <a:srgbClr val="FFFFFF"/>
                </a:solidFill>
                <a:latin typeface="Georgia"/>
                <a:ea typeface="Georgia"/>
                <a:cs typeface="Georgia"/>
              </a:rPr>
              <a:t>The tenth captain for the tenth month was Maharai the Netophathite, of the Zarhites: and in his course were twenty and four thousand.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27:14  |  1 Chronicles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十一月第十一班的班長是以法蓮族比拉頓人比拿雅；他班內有二萬四千人。</a:t>
            </a:r>
          </a:p>
          <a:p xmlns:a="http://schemas.openxmlformats.org/drawingml/2006/main">
            <a:pPr algn="ctr">
              <a:buNone/>
            </a:pPr>
            <a:r>
              <a:rPr sz="2100">
                <a:solidFill>
                  <a:srgbClr val="FFFFFF"/>
                </a:solidFill>
                <a:latin typeface="Georgia"/>
                <a:ea typeface="Georgia"/>
                <a:cs typeface="Georgia"/>
              </a:rPr>
              <a:t>The eleventh captain for the eleventh month was Benaiah the Pirathonite, of the children of Ephraim: and in his course were twenty and four thousand.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27:15  |  1 Chronicles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十二月第十二班的班長是俄陀聶族尼陀法人黑玳；他班內有二萬四千人。</a:t>
            </a:r>
          </a:p>
          <a:p xmlns:a="http://schemas.openxmlformats.org/drawingml/2006/main">
            <a:pPr algn="ctr">
              <a:buNone/>
            </a:pPr>
            <a:r>
              <a:rPr sz="2400">
                <a:solidFill>
                  <a:srgbClr val="FFFFFF"/>
                </a:solidFill>
                <a:latin typeface="Georgia"/>
                <a:ea typeface="Georgia"/>
                <a:cs typeface="Georgia"/>
              </a:rPr>
              <a:t>The twelfth captain for the twelfth month was Heldai the Netophathite, of Othniel: and in his course were twenty and four thousand.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27:16  |  1 Chronicles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管理以色列眾支派的記在下面：管呂便人的是細基利的兒子以利以謝；管西緬人的是瑪迦的兒子示法提雅；</a:t>
            </a:r>
          </a:p>
          <a:p xmlns:a="http://schemas.openxmlformats.org/drawingml/2006/main">
            <a:pPr algn="ctr">
              <a:buNone/>
            </a:pPr>
            <a:r>
              <a:rPr sz="2100">
                <a:solidFill>
                  <a:srgbClr val="FFFFFF"/>
                </a:solidFill>
                <a:latin typeface="Georgia"/>
                <a:ea typeface="Georgia"/>
                <a:cs typeface="Georgia"/>
              </a:rPr>
              <a:t>Furthermore over the tribes of Israel: the ruler of the Reubenites was Eliezer the son of Zichri: of the Simeonites, Shephatiah the son of Maachah: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27:17  |  1 Chronicles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管利未人的是基母利的兒子哈沙比雅；管亞倫子孫的是撒督；</a:t>
            </a:r>
          </a:p>
          <a:p xmlns:a="http://schemas.openxmlformats.org/drawingml/2006/main">
            <a:pPr algn="ctr">
              <a:buNone/>
            </a:pPr>
            <a:r>
              <a:rPr sz="2800">
                <a:solidFill>
                  <a:srgbClr val="FFFFFF"/>
                </a:solidFill>
                <a:latin typeface="Georgia"/>
                <a:ea typeface="Georgia"/>
                <a:cs typeface="Georgia"/>
              </a:rPr>
              <a:t>Of the Levites, Hashabiah the son of Kemuel: of the Aaronites, Zadok:</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27:18  |  1 Chronicles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管猶大人的是大衛的一個哥哥以利戶；管以薩迦人的是米迦勒的兒子暗利；</a:t>
            </a:r>
          </a:p>
          <a:p xmlns:a="http://schemas.openxmlformats.org/drawingml/2006/main">
            <a:pPr algn="ctr">
              <a:buNone/>
            </a:pPr>
            <a:r>
              <a:rPr sz="2400">
                <a:solidFill>
                  <a:srgbClr val="FFFFFF"/>
                </a:solidFill>
                <a:latin typeface="Georgia"/>
                <a:ea typeface="Georgia"/>
                <a:cs typeface="Georgia"/>
              </a:rPr>
              <a:t>Of Judah, Elihu, one of the brethren of David: of Issachar, Omri the son of Michael: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27:19  |  1 Chronicles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管西布倫人的是俄巴第雅的兒子伊施瑪雅；管拿弗他利人的是亞斯列的兒子耶利摩；</a:t>
            </a:r>
          </a:p>
          <a:p xmlns:a="http://schemas.openxmlformats.org/drawingml/2006/main">
            <a:pPr algn="ctr">
              <a:buNone/>
            </a:pPr>
            <a:r>
              <a:rPr sz="2400">
                <a:solidFill>
                  <a:srgbClr val="FFFFFF"/>
                </a:solidFill>
                <a:latin typeface="Georgia"/>
                <a:ea typeface="Georgia"/>
                <a:cs typeface="Georgia"/>
              </a:rPr>
              <a:t>Of Zebulun, Ishmaiah the son of Obadiah: of Naphtali, Jerimoth the son of Azriel: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27:20  |  1 Chronicles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管以法蓮人的是阿撒細雅的兒子何細亞；管瑪拿西半支派的是毗大雅的兒子約珥；</a:t>
            </a:r>
          </a:p>
          <a:p xmlns:a="http://schemas.openxmlformats.org/drawingml/2006/main">
            <a:pPr algn="ctr">
              <a:buNone/>
            </a:pPr>
            <a:r>
              <a:rPr sz="2400">
                <a:solidFill>
                  <a:srgbClr val="FFFFFF"/>
                </a:solidFill>
                <a:latin typeface="Georgia"/>
                <a:ea typeface="Georgia"/>
                <a:cs typeface="Georgia"/>
              </a:rPr>
              <a:t>Of the children of Ephraim, Hoshea the son of Azaziah: of the half tribe of Manasseh, Joel the son of Pedaiah: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27:21  |  1 Chronicles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管基列地瑪拿西那半支派的是撒迦利亞的兒子易多；管便雅憫人的是押尼珥的兒子雅西業；</a:t>
            </a:r>
          </a:p>
          <a:p xmlns:a="http://schemas.openxmlformats.org/drawingml/2006/main">
            <a:pPr algn="ctr">
              <a:buNone/>
            </a:pPr>
            <a:r>
              <a:rPr sz="2400">
                <a:solidFill>
                  <a:srgbClr val="FFFFFF"/>
                </a:solidFill>
                <a:latin typeface="Georgia"/>
                <a:ea typeface="Georgia"/>
                <a:cs typeface="Georgia"/>
              </a:rPr>
              <a:t>Of the half tribe of Manasseh in Gilead, Iddo the son of Zechariah: of Benjamin, Jaasiel the son of Abner: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27:22  |  1 Chronicles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管但人的是耶羅罕的兒子亞薩列。以上是以色列眾支派的首領。</a:t>
            </a:r>
          </a:p>
          <a:p xmlns:a="http://schemas.openxmlformats.org/drawingml/2006/main">
            <a:pPr algn="ctr">
              <a:buNone/>
            </a:pPr>
            <a:r>
              <a:rPr sz="2400">
                <a:solidFill>
                  <a:srgbClr val="FFFFFF"/>
                </a:solidFill>
                <a:latin typeface="Georgia"/>
                <a:ea typeface="Georgia"/>
                <a:cs typeface="Georgia"/>
              </a:rPr>
              <a:t>Of Dan, Azareel the son of Jeroham. These were the princes of the tribes of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27:23  |  1 Chronicles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以色列人二十歲以內的，大衛沒有記其數目；因耶和華曾應許說，必加增以色列人如天上的星那樣多。</a:t>
            </a:r>
          </a:p>
          <a:p xmlns:a="http://schemas.openxmlformats.org/drawingml/2006/main">
            <a:pPr algn="ctr">
              <a:buNone/>
            </a:pPr>
            <a:r>
              <a:rPr sz="2100">
                <a:solidFill>
                  <a:srgbClr val="FFFFFF"/>
                </a:solidFill>
                <a:latin typeface="Georgia"/>
                <a:ea typeface="Georgia"/>
                <a:cs typeface="Georgia"/>
              </a:rPr>
              <a:t>But David took not the number of them from twenty years old and under: because the LORD had said he would increase Israel like to the stars of the heavens.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27:24  |  1 Chronicles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洗魯雅的兒子約押動手數點，當時[耶和華]的烈怒臨到以色列人；因此，沒有點完，數目也沒有寫在大衛王記上。</a:t>
            </a:r>
          </a:p>
          <a:p xmlns:a="http://schemas.openxmlformats.org/drawingml/2006/main">
            <a:pPr algn="ctr">
              <a:buNone/>
            </a:pPr>
            <a:r>
              <a:rPr sz="2100">
                <a:solidFill>
                  <a:srgbClr val="FFFFFF"/>
                </a:solidFill>
                <a:latin typeface="Georgia"/>
                <a:ea typeface="Georgia"/>
                <a:cs typeface="Georgia"/>
              </a:rPr>
              <a:t>Joab the son of Zeruiah began to number, but he finished not, because there fell wrath for it against Israel; neither was the number put in the account of the chronicles of king David.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27:25  |  1 Chronicles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掌管王府庫的是亞疊的兒子押斯馬威。掌管田野城邑村莊保障之倉庫的是烏西雅的兒子約拿單。</a:t>
            </a:r>
          </a:p>
          <a:p xmlns:a="http://schemas.openxmlformats.org/drawingml/2006/main">
            <a:pPr algn="ctr">
              <a:buNone/>
            </a:pPr>
            <a:r>
              <a:rPr sz="2100">
                <a:solidFill>
                  <a:srgbClr val="FFFFFF"/>
                </a:solidFill>
                <a:latin typeface="Georgia"/>
                <a:ea typeface="Georgia"/>
                <a:cs typeface="Georgia"/>
              </a:rPr>
              <a:t>And over the king’s treasures was Azmaveth the son of Adiel: and over the storehouses in the fields, in the cities, and in the villages, and in the castles, was Jehonathan the son of Uzziah: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27:26  |  1 Chronicles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掌管耕田種地的是基綠的兒子以斯利。</a:t>
            </a:r>
          </a:p>
          <a:p xmlns:a="http://schemas.openxmlformats.org/drawingml/2006/main">
            <a:pPr algn="ctr">
              <a:buNone/>
            </a:pPr>
            <a:r>
              <a:rPr sz="2400">
                <a:solidFill>
                  <a:srgbClr val="FFFFFF"/>
                </a:solidFill>
                <a:latin typeface="Georgia"/>
                <a:ea typeface="Georgia"/>
                <a:cs typeface="Georgia"/>
              </a:rPr>
              <a:t>And over them that did the work of the field for tillage of the ground was Ezri the son of Chelub:</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27:27  |  1 Chronicles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掌管葡萄園的是拉瑪人示每。掌管葡萄園酒窖的是實弗米人撒巴底。</a:t>
            </a:r>
          </a:p>
          <a:p xmlns:a="http://schemas.openxmlformats.org/drawingml/2006/main">
            <a:pPr algn="ctr">
              <a:buNone/>
            </a:pPr>
            <a:r>
              <a:rPr sz="2400">
                <a:solidFill>
                  <a:srgbClr val="FFFFFF"/>
                </a:solidFill>
                <a:latin typeface="Georgia"/>
                <a:ea typeface="Georgia"/>
                <a:cs typeface="Georgia"/>
              </a:rPr>
              <a:t>And over the vineyards was Shimei the Ramathite: over the increase of the vineyards for the wine cellars was Zabdi the Shiphmite: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27:28  |  1 Chronicles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掌管高原橄欖樹和桑樹的是基第利人巴勒‧哈南。掌管油庫的是約阿施。</a:t>
            </a:r>
          </a:p>
          <a:p xmlns:a="http://schemas.openxmlformats.org/drawingml/2006/main">
            <a:pPr algn="ctr">
              <a:buNone/>
            </a:pPr>
            <a:r>
              <a:rPr sz="2400">
                <a:solidFill>
                  <a:srgbClr val="FFFFFF"/>
                </a:solidFill>
                <a:latin typeface="Georgia"/>
                <a:ea typeface="Georgia"/>
                <a:cs typeface="Georgia"/>
              </a:rPr>
              <a:t>And over the olive trees and the sycomore trees that were in the low plains was Baal-hanan the Gederite: and over the cellars of oil was Joash: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27:29  |  1 Chronicles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掌管沙崙牧放牛群的是沙崙人施提賚。掌管山谷牧養牛群的是亞第賚的兒子沙法。</a:t>
            </a:r>
          </a:p>
          <a:p xmlns:a="http://schemas.openxmlformats.org/drawingml/2006/main">
            <a:pPr algn="ctr">
              <a:buNone/>
            </a:pPr>
            <a:r>
              <a:rPr sz="2400">
                <a:solidFill>
                  <a:srgbClr val="FFFFFF"/>
                </a:solidFill>
                <a:latin typeface="Georgia"/>
                <a:ea typeface="Georgia"/>
                <a:cs typeface="Georgia"/>
              </a:rPr>
              <a:t>And over the herds that fed in Sharon was Shitrai the Sharonite: and over the herds that were in the valleys was Shaphat the son of Adlai:</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27:30  |  1 Chronicles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掌管駝[群]的是以實瑪利人阿比勒。掌管驢[群]的是米崙人耶希底亞。掌管羊群的是夏甲人雅悉。</a:t>
            </a:r>
          </a:p>
          <a:p xmlns:a="http://schemas.openxmlformats.org/drawingml/2006/main">
            <a:pPr algn="ctr">
              <a:buNone/>
            </a:pPr>
            <a:r>
              <a:rPr sz="2400">
                <a:solidFill>
                  <a:srgbClr val="FFFFFF"/>
                </a:solidFill>
                <a:latin typeface="Georgia"/>
                <a:ea typeface="Georgia"/>
                <a:cs typeface="Georgia"/>
              </a:rPr>
              <a:t>Over the camels also was Obil the Ishmaelite: and over the asses was Jehdeiah the Meronothite: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27:31  |  1 Chronicles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這都是給大衛王掌管產業的。</a:t>
            </a:r>
          </a:p>
          <a:p xmlns:a="http://schemas.openxmlformats.org/drawingml/2006/main">
            <a:pPr algn="ctr">
              <a:buNone/>
            </a:pPr>
            <a:r>
              <a:rPr sz="2400">
                <a:solidFill>
                  <a:srgbClr val="FFFFFF"/>
                </a:solidFill>
                <a:latin typeface="Georgia"/>
                <a:ea typeface="Georgia"/>
                <a:cs typeface="Georgia"/>
              </a:rPr>
              <a:t>And over the flocks was Jaziz the Hagerite. All these were the rulers of the substance which was king David’s.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27:32  |  1 Chronicles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大衛的叔叔約拿單作謀士；這人有智慧，又作書記。哈摩尼的兒子耶歇作王眾子的師傅。</a:t>
            </a:r>
          </a:p>
          <a:p xmlns:a="http://schemas.openxmlformats.org/drawingml/2006/main">
            <a:pPr algn="ctr">
              <a:buNone/>
            </a:pPr>
            <a:r>
              <a:rPr sz="2400">
                <a:solidFill>
                  <a:srgbClr val="FFFFFF"/>
                </a:solidFill>
                <a:latin typeface="Georgia"/>
                <a:ea typeface="Georgia"/>
                <a:cs typeface="Georgia"/>
              </a:rPr>
              <a:t>Also Jonathan David’s uncle was a counsellor, a wise man, and a scribe: and Jehiel the son of Hachmoni was with the king’s sons: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27:33  |  1 Chronicles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亞希多弗也作王的謀士。亞基人戶篩作王的陪伴。</a:t>
            </a:r>
          </a:p>
          <a:p xmlns:a="http://schemas.openxmlformats.org/drawingml/2006/main">
            <a:pPr algn="ctr">
              <a:buNone/>
            </a:pPr>
            <a:r>
              <a:rPr sz="2400">
                <a:solidFill>
                  <a:srgbClr val="FFFFFF"/>
                </a:solidFill>
                <a:latin typeface="Georgia"/>
                <a:ea typeface="Georgia"/>
                <a:cs typeface="Georgia"/>
              </a:rPr>
              <a:t>And Ahithophel was the king’s counsellor: and Hushai the Archite was the king’s companion: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27:34  |  1 Chronicles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亞希多弗之後，有比拿雅的兒子耶何耶大和亞比亞他接續他[作謀士]。約押作王的元帥。</a:t>
            </a:r>
          </a:p>
          <a:p xmlns:a="http://schemas.openxmlformats.org/drawingml/2006/main">
            <a:pPr algn="ctr">
              <a:buNone/>
            </a:pPr>
            <a:r>
              <a:rPr sz="2400">
                <a:solidFill>
                  <a:srgbClr val="FFFFFF"/>
                </a:solidFill>
                <a:latin typeface="Georgia"/>
                <a:ea typeface="Georgia"/>
                <a:cs typeface="Georgia"/>
              </a:rPr>
              <a:t>And after Ahithophel was Jehoiada the son of Benaiah, and Abiathar: and the general of the king’s army was Joab.</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2026-08-30T04:38:53.5020000Z</dcterms:created>
  <dcterms:modified xsi:type="dcterms:W3CDTF">2026-08-30T04:38:53.5020000Z</dcterms:modified>
</coreProperties>
</file>