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6028b20fc7d4233" /><Relationship Type="http://schemas.openxmlformats.org/officeDocument/2006/relationships/extended-properties" Target="/docProps/app.xml" Id="R79a40a9771414c42" /><Relationship Type="http://schemas.openxmlformats.org/officeDocument/2006/relationships/officeDocument" Target="/ppt/presentation.xml" Id="Ree08d8eb11cd40e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624f644a3d14389"/>
  </p:sldMasterIdLst>
  <p:notesMasterIdLst>
    <p:notesMasterId xmlns:r="http://schemas.openxmlformats.org/officeDocument/2006/relationships" r:id="Rb806349169734b9c"/>
  </p:notesMasterIdLst>
  <p:sldIdLst>
    <p:sldId xmlns:r="http://schemas.openxmlformats.org/officeDocument/2006/relationships" id="256" r:id="R4aee577739744c47"/>
    <p:sldId xmlns:r="http://schemas.openxmlformats.org/officeDocument/2006/relationships" id="257" r:id="Rcbc6dc75360a4034"/>
    <p:sldId xmlns:r="http://schemas.openxmlformats.org/officeDocument/2006/relationships" id="258" r:id="Rb077e66e3d884f84"/>
    <p:sldId xmlns:r="http://schemas.openxmlformats.org/officeDocument/2006/relationships" id="259" r:id="R4a2790aea485456c"/>
    <p:sldId xmlns:r="http://schemas.openxmlformats.org/officeDocument/2006/relationships" id="260" r:id="R5cb83ac3aa6a4e03"/>
    <p:sldId xmlns:r="http://schemas.openxmlformats.org/officeDocument/2006/relationships" id="261" r:id="R8d0399f2dd2e4add"/>
    <p:sldId xmlns:r="http://schemas.openxmlformats.org/officeDocument/2006/relationships" id="262" r:id="Rf3a51e3b9b754071"/>
    <p:sldId xmlns:r="http://schemas.openxmlformats.org/officeDocument/2006/relationships" id="263" r:id="R4228188c33614ae3"/>
    <p:sldId xmlns:r="http://schemas.openxmlformats.org/officeDocument/2006/relationships" id="264" r:id="R6b32a6736c7e4b0e"/>
    <p:sldId xmlns:r="http://schemas.openxmlformats.org/officeDocument/2006/relationships" id="265" r:id="R3cec6cc1ac754ed5"/>
    <p:sldId xmlns:r="http://schemas.openxmlformats.org/officeDocument/2006/relationships" id="266" r:id="R1c9a4378fe334d21"/>
    <p:sldId xmlns:r="http://schemas.openxmlformats.org/officeDocument/2006/relationships" id="267" r:id="Ra4da246e6cc54dbb"/>
    <p:sldId xmlns:r="http://schemas.openxmlformats.org/officeDocument/2006/relationships" id="268" r:id="R33d814e15a05436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bf5288feb4c473e" /><Relationship Type="http://schemas.openxmlformats.org/officeDocument/2006/relationships/slideMaster" Target="/ppt/slideMasters/slideMaster1.xml" Id="R3624f644a3d14389" /><Relationship Type="http://schemas.openxmlformats.org/officeDocument/2006/relationships/notesMaster" Target="/ppt/notesMasters/notesMaster1.xml" Id="Rb806349169734b9c" /><Relationship Type="http://schemas.openxmlformats.org/officeDocument/2006/relationships/presProps" Target="/ppt/presProps.xml" Id="R3990aa9cb5fc470d" /><Relationship Type="http://schemas.openxmlformats.org/officeDocument/2006/relationships/tableStyles" Target="/ppt/tableStyles.xml" Id="R3b25fac89f2340f3" /><Relationship Type="http://schemas.openxmlformats.org/officeDocument/2006/relationships/slide" Target="/ppt/slides/slide1.xml" Id="R4aee577739744c47" /><Relationship Type="http://schemas.openxmlformats.org/officeDocument/2006/relationships/slide" Target="/ppt/slides/slide2.xml" Id="Rcbc6dc75360a4034" /><Relationship Type="http://schemas.openxmlformats.org/officeDocument/2006/relationships/slide" Target="/ppt/slides/slide3.xml" Id="Rb077e66e3d884f84" /><Relationship Type="http://schemas.openxmlformats.org/officeDocument/2006/relationships/slide" Target="/ppt/slides/slide4.xml" Id="R4a2790aea485456c" /><Relationship Type="http://schemas.openxmlformats.org/officeDocument/2006/relationships/slide" Target="/ppt/slides/slide5.xml" Id="R5cb83ac3aa6a4e03" /><Relationship Type="http://schemas.openxmlformats.org/officeDocument/2006/relationships/slide" Target="/ppt/slides/slide6.xml" Id="R8d0399f2dd2e4add" /><Relationship Type="http://schemas.openxmlformats.org/officeDocument/2006/relationships/slide" Target="/ppt/slides/slide7.xml" Id="Rf3a51e3b9b754071" /><Relationship Type="http://schemas.openxmlformats.org/officeDocument/2006/relationships/slide" Target="/ppt/slides/slide8.xml" Id="R4228188c33614ae3" /><Relationship Type="http://schemas.openxmlformats.org/officeDocument/2006/relationships/slide" Target="/ppt/slides/slide9.xml" Id="R6b32a6736c7e4b0e" /><Relationship Type="http://schemas.openxmlformats.org/officeDocument/2006/relationships/slide" Target="/ppt/slides/slide10.xml" Id="R3cec6cc1ac754ed5" /><Relationship Type="http://schemas.openxmlformats.org/officeDocument/2006/relationships/slide" Target="/ppt/slides/slide11.xml" Id="R1c9a4378fe334d21" /><Relationship Type="http://schemas.openxmlformats.org/officeDocument/2006/relationships/slide" Target="/ppt/slides/slide12.xml" Id="Ra4da246e6cc54dbb" /><Relationship Type="http://schemas.openxmlformats.org/officeDocument/2006/relationships/slide" Target="/ppt/slides/slide13.xml" Id="R33d814e15a05436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96490bdb4e94fe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5d4020e65424fb2" /><Relationship Type="http://schemas.openxmlformats.org/officeDocument/2006/relationships/notesMaster" Target="/ppt/notesMasters/notesMaster1.xml" Id="R47a08f5790cf44b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4dc7664d5a140f2" /><Relationship Type="http://schemas.openxmlformats.org/officeDocument/2006/relationships/notesMaster" Target="/ppt/notesMasters/notesMaster1.xml" Id="Rb722929fa686473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433527ce4784764" /><Relationship Type="http://schemas.openxmlformats.org/officeDocument/2006/relationships/notesMaster" Target="/ppt/notesMasters/notesMaster1.xml" Id="Rb25482d8323d43e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6781fdeed8f4116" /><Relationship Type="http://schemas.openxmlformats.org/officeDocument/2006/relationships/notesMaster" Target="/ppt/notesMasters/notesMaster1.xml" Id="R3ef54a212fbb417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d46c7c741a74ecf" /><Relationship Type="http://schemas.openxmlformats.org/officeDocument/2006/relationships/notesMaster" Target="/ppt/notesMasters/notesMaster1.xml" Id="Recfef6f565c647a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cd98c8ac06742e3" /><Relationship Type="http://schemas.openxmlformats.org/officeDocument/2006/relationships/notesMaster" Target="/ppt/notesMasters/notesMaster1.xml" Id="R617c267ed9e9423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e04bb5fab434379" /><Relationship Type="http://schemas.openxmlformats.org/officeDocument/2006/relationships/notesMaster" Target="/ppt/notesMasters/notesMaster1.xml" Id="R1155fd8629a44b5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d69cd83626e4c98" /><Relationship Type="http://schemas.openxmlformats.org/officeDocument/2006/relationships/notesMaster" Target="/ppt/notesMasters/notesMaster1.xml" Id="R3f9f4c9a5f444b9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e2e79fe8b8d4f59" /><Relationship Type="http://schemas.openxmlformats.org/officeDocument/2006/relationships/notesMaster" Target="/ppt/notesMasters/notesMaster1.xml" Id="R950a9df7bf2a4b1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038079bdce6426c" /><Relationship Type="http://schemas.openxmlformats.org/officeDocument/2006/relationships/notesMaster" Target="/ppt/notesMasters/notesMaster1.xml" Id="R60eec7f26056474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359cced271c4707" /><Relationship Type="http://schemas.openxmlformats.org/officeDocument/2006/relationships/notesMaster" Target="/ppt/notesMasters/notesMaster1.xml" Id="Rb0ade1dbe26e40e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78535a9b15842cd" /><Relationship Type="http://schemas.openxmlformats.org/officeDocument/2006/relationships/notesMaster" Target="/ppt/notesMasters/notesMaster1.xml" Id="R05108ff5a05c446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8b87be1d4fc408a" /><Relationship Type="http://schemas.openxmlformats.org/officeDocument/2006/relationships/notesMaster" Target="/ppt/notesMasters/notesMaster1.xml" Id="Rfb3296bca138469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bdc27f139b44c76" /><Relationship Type="http://schemas.openxmlformats.org/officeDocument/2006/relationships/image" Target="/ppt/media/image.png" Id="Reef72774ac0f4cf6" /><Relationship Type="http://schemas.openxmlformats.org/officeDocument/2006/relationships/image" Target="/ppt/media/image2.png" Id="R729f3eaff3664e78" /><Relationship Type="http://schemas.openxmlformats.org/officeDocument/2006/relationships/image" Target="/ppt/media/image.jpeg" Id="Rc5abd027fe58408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67441d97ee9430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ef72774ac0f4cf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29f3eaff3664e7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abd027fe58408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7407e22982e4338" /><Relationship Type="http://schemas.openxmlformats.org/officeDocument/2006/relationships/slideLayout" Target="/ppt/slideLayouts/slideLayout1.xml" Id="R40441bf3566c4015" /><Relationship Type="http://schemas.openxmlformats.org/officeDocument/2006/relationships/slideLayout" Target="/ppt/slideLayouts/slideLayout2.xml" Id="R4026b3575c37468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0441bf3566c4015"/>
    <p:sldLayoutId xmlns:r="http://schemas.openxmlformats.org/officeDocument/2006/relationships" id="2147483650" r:id="R4026b3575c37468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f036e4a9fc416c" /><Relationship Type="http://schemas.openxmlformats.org/officeDocument/2006/relationships/notesSlide" Target="/ppt/notesSlides/notesSlide1.xml" Id="R6f0fde276e474b8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c3a567e34f46ec" /><Relationship Type="http://schemas.openxmlformats.org/officeDocument/2006/relationships/notesSlide" Target="/ppt/notesSlides/notesSlide2.xml" Id="R39bdf85948744ea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a1dc27eeac4322" /><Relationship Type="http://schemas.openxmlformats.org/officeDocument/2006/relationships/notesSlide" Target="/ppt/notesSlides/notesSlide3.xml" Id="R81acd641f3894be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3898ee912847a5" /><Relationship Type="http://schemas.openxmlformats.org/officeDocument/2006/relationships/notesSlide" Target="/ppt/notesSlides/notesSlide4.xml" Id="R2c5a79329f16400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95c0ea68414a40" /><Relationship Type="http://schemas.openxmlformats.org/officeDocument/2006/relationships/notesSlide" Target="/ppt/notesSlides/notesSlide5.xml" Id="R30e078b2fcd7416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8c95c83cdb4066" /><Relationship Type="http://schemas.openxmlformats.org/officeDocument/2006/relationships/notesSlide" Target="/ppt/notesSlides/notesSlide6.xml" Id="R83812787ce2847b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e5708bcfae42ef" /><Relationship Type="http://schemas.openxmlformats.org/officeDocument/2006/relationships/notesSlide" Target="/ppt/notesSlides/notesSlide7.xml" Id="R6f48ea74a7f74b9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df006082514ae1" /><Relationship Type="http://schemas.openxmlformats.org/officeDocument/2006/relationships/notesSlide" Target="/ppt/notesSlides/notesSlide8.xml" Id="Rd0805721033848f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6b6de553274b13" /><Relationship Type="http://schemas.openxmlformats.org/officeDocument/2006/relationships/notesSlide" Target="/ppt/notesSlides/notesSlide9.xml" Id="Rfadd6c72366b42c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3f821eeeca4614" /><Relationship Type="http://schemas.openxmlformats.org/officeDocument/2006/relationships/notesSlide" Target="/ppt/notesSlides/notesSlide10.xml" Id="Rbc22bb2b105a48f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2e00a18ab04a43" /><Relationship Type="http://schemas.openxmlformats.org/officeDocument/2006/relationships/notesSlide" Target="/ppt/notesSlides/notesSlide11.xml" Id="R0642a5127818420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c03f6f844b46e2" /><Relationship Type="http://schemas.openxmlformats.org/officeDocument/2006/relationships/notesSlide" Target="/ppt/notesSlides/notesSlide12.xml" Id="Rf790a7c87b52404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70f4e1f83a4fda" /><Relationship Type="http://schemas.openxmlformats.org/officeDocument/2006/relationships/notesSlide" Target="/ppt/notesSlides/notesSlide13.xml" Id="R5a210aad07b945f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詩篇第30章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30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30:1  |  Psalms 30:1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大衛在獻殿的時候，作這詩歌。 耶和華啊，我要尊崇你， 因為你曾提拔我，不叫仇敵向我誇耀。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and Song at the dedication of the house of David. I will extol thee, O LORD; for thou hast lifted me up, and hast not made my foes to rejoice over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30:2  |  Psalms 30:2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耶和華－我的神啊， 我曾呼求你，你醫治了我。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 my God, I cried unto thee, and thou hast healed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30:3  |  Psalms 30:3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耶和華啊，你曾把我的靈魂從陰間救上來， 使我存活，不至於下坑。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thou hast brought up my soul from the grave: thou hast kept me alive, that I should not go down to the pit.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30:4  |  Psalms 30:4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耶和華的聖民哪，你們要歌頌他， 稱讚他可記念的聖[名]。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unto the LORD, O ye saints of his, and give thanks at the remembrance of his holiness.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30:5  |  Psalms 30:5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因為，他的怒氣不過是轉眼之間； 他的恩典乃是一生之久。 一宿雖然有哭泣， 早晨便必歡呼。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his anger endureth but a moment; in his favour is life: weeping may endure for a night, but joy cometh in the morning.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30:6  |  Psalms 30:6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至於我，我凡事平順，便說： 我永不動搖。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my prosperity I said, I shall never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30:7  |  Psalms 30:7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耶和華啊，你曾施恩，叫我的[江]山穩固； 你掩了面，我就驚惶。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by thy favour thou hast made my mountain to stand strong: thou didst hide thy face, and I was troubled.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30:8  |  Psalms 30:8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耶和華啊，我曾求告你； 我向耶和華懇求，[說]：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cried to thee, O LORD; and unto the LORD I made supplication.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30:9  |  Psalms 30:9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我被害流血，下到坑中，有甚麼益處呢？ 塵土豈能稱讚你，傳說你的誠實嗎？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profit is there in my blood, when I go down to the pit? Shall the dust praise thee? shall it declare thy truth?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30:10  |  Psalms 30:10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耶和華啊，求你應允我，憐恤我！ 耶和華啊，求你幫助我！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Hear, O LORD, and have mercy upon me: LORD, be thou my helper.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30:11  |  Psalms 30:11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你已將我的哀哭變為跳舞， 將我的麻衣脫去，給我披上喜樂，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turned for me my mourning into dancing: thou hast put off my sackcloth, and girded me with gladness;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30:12  |  Psalms 30:12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好叫我的靈歌頌你，並不住聲。 耶和華－我的神啊，我要稱謝你，直到永遠！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end that my glory may sing praise to thee, and not be silent. O LORD my God, I will give thanks unto thee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2026-08-26T10:29:21.6940000Z</dcterms:created>
  <dcterms:modified xsi:type="dcterms:W3CDTF">2026-08-26T10:29:21.6940000Z</dcterms:modified>
</coreProperties>
</file>