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4236ce76c0a4ac5" /><Relationship Type="http://schemas.openxmlformats.org/officeDocument/2006/relationships/extended-properties" Target="/docProps/app.xml" Id="Rbde90a9606a042f6" /><Relationship Type="http://schemas.openxmlformats.org/officeDocument/2006/relationships/officeDocument" Target="/ppt/presentation.xml" Id="R0e78d9a4bc494ea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73666722bc84a57"/>
  </p:sldMasterIdLst>
  <p:notesMasterIdLst>
    <p:notesMasterId xmlns:r="http://schemas.openxmlformats.org/officeDocument/2006/relationships" r:id="R99fd2c8ae7ac4dfd"/>
  </p:notesMasterIdLst>
  <p:sldIdLst>
    <p:sldId xmlns:r="http://schemas.openxmlformats.org/officeDocument/2006/relationships" id="256" r:id="Ra4a7fc61be68432e"/>
    <p:sldId xmlns:r="http://schemas.openxmlformats.org/officeDocument/2006/relationships" id="257" r:id="R550cf38736d341d5"/>
    <p:sldId xmlns:r="http://schemas.openxmlformats.org/officeDocument/2006/relationships" id="258" r:id="R6ab6653a62824564"/>
    <p:sldId xmlns:r="http://schemas.openxmlformats.org/officeDocument/2006/relationships" id="259" r:id="R4529ff3a1dad40df"/>
    <p:sldId xmlns:r="http://schemas.openxmlformats.org/officeDocument/2006/relationships" id="260" r:id="R70a1c222f7b641a7"/>
    <p:sldId xmlns:r="http://schemas.openxmlformats.org/officeDocument/2006/relationships" id="261" r:id="R7569de2b80784ed0"/>
    <p:sldId xmlns:r="http://schemas.openxmlformats.org/officeDocument/2006/relationships" id="262" r:id="R999c9793ca2f4a84"/>
    <p:sldId xmlns:r="http://schemas.openxmlformats.org/officeDocument/2006/relationships" id="263" r:id="R7647ea16d30b460a"/>
    <p:sldId xmlns:r="http://schemas.openxmlformats.org/officeDocument/2006/relationships" id="264" r:id="R6849c5795426442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b583f97e6f948c7" /><Relationship Type="http://schemas.openxmlformats.org/officeDocument/2006/relationships/slideMaster" Target="/ppt/slideMasters/slideMaster1.xml" Id="Re73666722bc84a57" /><Relationship Type="http://schemas.openxmlformats.org/officeDocument/2006/relationships/notesMaster" Target="/ppt/notesMasters/notesMaster1.xml" Id="R99fd2c8ae7ac4dfd" /><Relationship Type="http://schemas.openxmlformats.org/officeDocument/2006/relationships/presProps" Target="/ppt/presProps.xml" Id="R56b5903440874155" /><Relationship Type="http://schemas.openxmlformats.org/officeDocument/2006/relationships/tableStyles" Target="/ppt/tableStyles.xml" Id="R9b9ef441737e4c09" /><Relationship Type="http://schemas.openxmlformats.org/officeDocument/2006/relationships/slide" Target="/ppt/slides/slide1.xml" Id="Ra4a7fc61be68432e" /><Relationship Type="http://schemas.openxmlformats.org/officeDocument/2006/relationships/slide" Target="/ppt/slides/slide2.xml" Id="R550cf38736d341d5" /><Relationship Type="http://schemas.openxmlformats.org/officeDocument/2006/relationships/slide" Target="/ppt/slides/slide3.xml" Id="R6ab6653a62824564" /><Relationship Type="http://schemas.openxmlformats.org/officeDocument/2006/relationships/slide" Target="/ppt/slides/slide4.xml" Id="R4529ff3a1dad40df" /><Relationship Type="http://schemas.openxmlformats.org/officeDocument/2006/relationships/slide" Target="/ppt/slides/slide5.xml" Id="R70a1c222f7b641a7" /><Relationship Type="http://schemas.openxmlformats.org/officeDocument/2006/relationships/slide" Target="/ppt/slides/slide6.xml" Id="R7569de2b80784ed0" /><Relationship Type="http://schemas.openxmlformats.org/officeDocument/2006/relationships/slide" Target="/ppt/slides/slide7.xml" Id="R999c9793ca2f4a84" /><Relationship Type="http://schemas.openxmlformats.org/officeDocument/2006/relationships/slide" Target="/ppt/slides/slide8.xml" Id="R7647ea16d30b460a" /><Relationship Type="http://schemas.openxmlformats.org/officeDocument/2006/relationships/slide" Target="/ppt/slides/slide9.xml" Id="R6849c5795426442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52d60ccbb94433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0293e5efdc74647" /><Relationship Type="http://schemas.openxmlformats.org/officeDocument/2006/relationships/notesMaster" Target="/ppt/notesMasters/notesMaster1.xml" Id="R8baabd4c4330463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a26c178e57240bc" /><Relationship Type="http://schemas.openxmlformats.org/officeDocument/2006/relationships/notesMaster" Target="/ppt/notesMasters/notesMaster1.xml" Id="Re9270e72183f4ad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2e4749cb10e4351" /><Relationship Type="http://schemas.openxmlformats.org/officeDocument/2006/relationships/notesMaster" Target="/ppt/notesMasters/notesMaster1.xml" Id="Raa85ed707bda44a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bff65d5f162438e" /><Relationship Type="http://schemas.openxmlformats.org/officeDocument/2006/relationships/notesMaster" Target="/ppt/notesMasters/notesMaster1.xml" Id="Rb1d15fd512044a0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0277dc846894e01" /><Relationship Type="http://schemas.openxmlformats.org/officeDocument/2006/relationships/notesMaster" Target="/ppt/notesMasters/notesMaster1.xml" Id="R0bf51d2130f6423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3d04e5b44bb408a" /><Relationship Type="http://schemas.openxmlformats.org/officeDocument/2006/relationships/notesMaster" Target="/ppt/notesMasters/notesMaster1.xml" Id="R43e4497f6230461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91192fe4fa34b11" /><Relationship Type="http://schemas.openxmlformats.org/officeDocument/2006/relationships/notesMaster" Target="/ppt/notesMasters/notesMaster1.xml" Id="Rd2e5b228194f43d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49a72d60fbb4b70" /><Relationship Type="http://schemas.openxmlformats.org/officeDocument/2006/relationships/notesMaster" Target="/ppt/notesMasters/notesMaster1.xml" Id="Rcccf3875fb1a42f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fad0b6b7b9043ba" /><Relationship Type="http://schemas.openxmlformats.org/officeDocument/2006/relationships/notesMaster" Target="/ppt/notesMasters/notesMaster1.xml" Id="R19afd3f903f3426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df1968bf9c24e54" /><Relationship Type="http://schemas.openxmlformats.org/officeDocument/2006/relationships/image" Target="/ppt/media/image.png" Id="R0771abb385b0492f" /><Relationship Type="http://schemas.openxmlformats.org/officeDocument/2006/relationships/image" Target="/ppt/media/image2.png" Id="Ra4a896ca0a6d4451" /><Relationship Type="http://schemas.openxmlformats.org/officeDocument/2006/relationships/image" Target="/ppt/media/image.jpeg" Id="R17854c13f97643f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2b0a6d645ca4af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771abb385b0492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4a896ca0a6d445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854c13f97643f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0745f9ad4724b5d" /><Relationship Type="http://schemas.openxmlformats.org/officeDocument/2006/relationships/slideLayout" Target="/ppt/slideLayouts/slideLayout1.xml" Id="R87730ed71ccf436a" /><Relationship Type="http://schemas.openxmlformats.org/officeDocument/2006/relationships/slideLayout" Target="/ppt/slideLayouts/slideLayout2.xml" Id="R28888669be444ce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7730ed71ccf436a"/>
    <p:sldLayoutId xmlns:r="http://schemas.openxmlformats.org/officeDocument/2006/relationships" id="2147483650" r:id="R28888669be444ce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3c7c2ae9764ef5" /><Relationship Type="http://schemas.openxmlformats.org/officeDocument/2006/relationships/notesSlide" Target="/ppt/notesSlides/notesSlide1.xml" Id="R4f208ee73d964da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677e366bc04784" /><Relationship Type="http://schemas.openxmlformats.org/officeDocument/2006/relationships/notesSlide" Target="/ppt/notesSlides/notesSlide2.xml" Id="Rf054aa4a7a784ea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6f333ed99649bd" /><Relationship Type="http://schemas.openxmlformats.org/officeDocument/2006/relationships/notesSlide" Target="/ppt/notesSlides/notesSlide3.xml" Id="R181996faad2647f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f2cf9621db4de3" /><Relationship Type="http://schemas.openxmlformats.org/officeDocument/2006/relationships/notesSlide" Target="/ppt/notesSlides/notesSlide4.xml" Id="R4fe28914bc92469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d94a25eb644d9a" /><Relationship Type="http://schemas.openxmlformats.org/officeDocument/2006/relationships/notesSlide" Target="/ppt/notesSlides/notesSlide5.xml" Id="Ra8117e3f3c1e4ad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dba63e50ad4017" /><Relationship Type="http://schemas.openxmlformats.org/officeDocument/2006/relationships/notesSlide" Target="/ppt/notesSlides/notesSlide6.xml" Id="R8cf2eb60ecaa478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4cc93994a14023" /><Relationship Type="http://schemas.openxmlformats.org/officeDocument/2006/relationships/notesSlide" Target="/ppt/notesSlides/notesSlide7.xml" Id="R4d37c8f7cb59441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54719e399c4fc0" /><Relationship Type="http://schemas.openxmlformats.org/officeDocument/2006/relationships/notesSlide" Target="/ppt/notesSlides/notesSlide8.xml" Id="R81349be6367049e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5dfe97fdd54fd7" /><Relationship Type="http://schemas.openxmlformats.org/officeDocument/2006/relationships/notesSlide" Target="/ppt/notesSlides/notesSlide9.xml" Id="Rfa9d895c9497433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101:1  |  Psalms 101:1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我要歌唱慈愛和公平； 耶和華啊，我要向你歌頌！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I will sing of mercy and judgment: unto thee, O LORD, will I sing.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101:2  |  Psalms 101:2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我要用智慧行完全的道。 你幾時到我這裏來呢？ 我要存完全的心行在我家中。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behave myself wisely in a perfect way. O when wilt thou come unto me? I will walk within my house with a perfect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101:3  |  Psalms 101:3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邪僻的事，我都不擺在我眼前； 悖逆人所做的事，我甚恨惡， 不容沾在我身上。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set no wicked thing before mine eyes: I hate the work of them that turn aside; it shall not cleave 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101:4  |  Psalms 101:4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彎曲的心思，我必遠離； 一切的惡人，我不認識。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froward heart shall depart from me: I will not know a wicked person.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101:5  |  Psalms 101:5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在暗中讒謗他鄰居的，我必將他滅絕； 眼目高傲、心裏驕縱的，我必不容他。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privily slandereth his neighbour, him will I cut off: him that hath an high look and a proud heart will not I suffer.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101:6  |  Psalms 101:6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我眼要看國中的誠實人，叫他們與我同住； 行為完全的，他要伺候我。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eyes shall be upon the faithful of the land, that they may dwell with me: he that walketh in a perfect way, he shall serve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101:7  |  Psalms 101:7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行詭詐的，必不得住在我家裏； 說謊話的，必不得立在我眼前。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worketh deceit shall not dwell within my house: he that telleth lies shall not tarry in my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101:8  |  Psalms 101:8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我每日早晨要滅絕國中所有的惡人， 好把一切作孽的從耶和華的城裏剪除。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early destroy all the wicked of the land; that I may cut off all wicked doers from the city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2026-08-26T10:32:00.4520000Z</dcterms:created>
  <dcterms:modified xsi:type="dcterms:W3CDTF">2026-08-26T10:32:00.4520000Z</dcterms:modified>
</coreProperties>
</file>