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55b9f77b0c24ec9" /><Relationship Type="http://schemas.openxmlformats.org/officeDocument/2006/relationships/extended-properties" Target="/docProps/app.xml" Id="R604853ca6ea74e9e" /><Relationship Type="http://schemas.openxmlformats.org/officeDocument/2006/relationships/officeDocument" Target="/ppt/presentation.xml" Id="R40848912eab747b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5f2b0be176745de"/>
  </p:sldMasterIdLst>
  <p:notesMasterIdLst>
    <p:notesMasterId xmlns:r="http://schemas.openxmlformats.org/officeDocument/2006/relationships" r:id="Rc7647567909a469a"/>
  </p:notesMasterIdLst>
  <p:sldIdLst>
    <p:sldId xmlns:r="http://schemas.openxmlformats.org/officeDocument/2006/relationships" id="256" r:id="R8374780533a2423e"/>
    <p:sldId xmlns:r="http://schemas.openxmlformats.org/officeDocument/2006/relationships" id="257" r:id="Rad117ee002144ec6"/>
    <p:sldId xmlns:r="http://schemas.openxmlformats.org/officeDocument/2006/relationships" id="258" r:id="R366276de373c4035"/>
    <p:sldId xmlns:r="http://schemas.openxmlformats.org/officeDocument/2006/relationships" id="259" r:id="R5914488786df4994"/>
    <p:sldId xmlns:r="http://schemas.openxmlformats.org/officeDocument/2006/relationships" id="260" r:id="R37004197dbc544ab"/>
    <p:sldId xmlns:r="http://schemas.openxmlformats.org/officeDocument/2006/relationships" id="261" r:id="R412ab824e22740c5"/>
    <p:sldId xmlns:r="http://schemas.openxmlformats.org/officeDocument/2006/relationships" id="262" r:id="R134b3015197b4530"/>
    <p:sldId xmlns:r="http://schemas.openxmlformats.org/officeDocument/2006/relationships" id="263" r:id="R94ce728a45834bc0"/>
    <p:sldId xmlns:r="http://schemas.openxmlformats.org/officeDocument/2006/relationships" id="264" r:id="Ree2683d6f9f64847"/>
    <p:sldId xmlns:r="http://schemas.openxmlformats.org/officeDocument/2006/relationships" id="265" r:id="Rf9c3448594214a2c"/>
    <p:sldId xmlns:r="http://schemas.openxmlformats.org/officeDocument/2006/relationships" id="266" r:id="Rb483d81befba4bcd"/>
    <p:sldId xmlns:r="http://schemas.openxmlformats.org/officeDocument/2006/relationships" id="267" r:id="R97649da8ef484a7d"/>
    <p:sldId xmlns:r="http://schemas.openxmlformats.org/officeDocument/2006/relationships" id="268" r:id="Ra00a0399233c43ba"/>
    <p:sldId xmlns:r="http://schemas.openxmlformats.org/officeDocument/2006/relationships" id="269" r:id="Rbf65c4c71eb74ba2"/>
    <p:sldId xmlns:r="http://schemas.openxmlformats.org/officeDocument/2006/relationships" id="270" r:id="R84b645792f544d38"/>
    <p:sldId xmlns:r="http://schemas.openxmlformats.org/officeDocument/2006/relationships" id="271" r:id="R652aa2c505e3468f"/>
    <p:sldId xmlns:r="http://schemas.openxmlformats.org/officeDocument/2006/relationships" id="272" r:id="R26639f41b8d4465f"/>
    <p:sldId xmlns:r="http://schemas.openxmlformats.org/officeDocument/2006/relationships" id="273" r:id="R282b378323904aef"/>
    <p:sldId xmlns:r="http://schemas.openxmlformats.org/officeDocument/2006/relationships" id="274" r:id="R22057c003d114c6a"/>
    <p:sldId xmlns:r="http://schemas.openxmlformats.org/officeDocument/2006/relationships" id="275" r:id="R3e67d3e2725d43b2"/>
    <p:sldId xmlns:r="http://schemas.openxmlformats.org/officeDocument/2006/relationships" id="276" r:id="R1eb52b670f5546be"/>
    <p:sldId xmlns:r="http://schemas.openxmlformats.org/officeDocument/2006/relationships" id="277" r:id="Rf77adf51d7674115"/>
    <p:sldId xmlns:r="http://schemas.openxmlformats.org/officeDocument/2006/relationships" id="278" r:id="R9ca1b704a6684c59"/>
    <p:sldId xmlns:r="http://schemas.openxmlformats.org/officeDocument/2006/relationships" id="279" r:id="R261f7b4a98c94784"/>
    <p:sldId xmlns:r="http://schemas.openxmlformats.org/officeDocument/2006/relationships" id="280" r:id="R4a761f1f8c134fa4"/>
    <p:sldId xmlns:r="http://schemas.openxmlformats.org/officeDocument/2006/relationships" id="281" r:id="R0964e5b09f55465d"/>
    <p:sldId xmlns:r="http://schemas.openxmlformats.org/officeDocument/2006/relationships" id="282" r:id="Rf7ba15431e22473c"/>
    <p:sldId xmlns:r="http://schemas.openxmlformats.org/officeDocument/2006/relationships" id="283" r:id="R9824fd4606c24d68"/>
    <p:sldId xmlns:r="http://schemas.openxmlformats.org/officeDocument/2006/relationships" id="284" r:id="Rbc9a66f190ba4f04"/>
    <p:sldId xmlns:r="http://schemas.openxmlformats.org/officeDocument/2006/relationships" id="285" r:id="Rc823dba9936d41c5"/>
    <p:sldId xmlns:r="http://schemas.openxmlformats.org/officeDocument/2006/relationships" id="286" r:id="R740224b9c0634d81"/>
    <p:sldId xmlns:r="http://schemas.openxmlformats.org/officeDocument/2006/relationships" id="287" r:id="Red766159cd3f41d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bb5fc65636741f5" /><Relationship Type="http://schemas.openxmlformats.org/officeDocument/2006/relationships/slideMaster" Target="/ppt/slideMasters/slideMaster1.xml" Id="R75f2b0be176745de" /><Relationship Type="http://schemas.openxmlformats.org/officeDocument/2006/relationships/notesMaster" Target="/ppt/notesMasters/notesMaster1.xml" Id="Rc7647567909a469a" /><Relationship Type="http://schemas.openxmlformats.org/officeDocument/2006/relationships/presProps" Target="/ppt/presProps.xml" Id="Rb69e99d879b34181" /><Relationship Type="http://schemas.openxmlformats.org/officeDocument/2006/relationships/tableStyles" Target="/ppt/tableStyles.xml" Id="Re21947489d3c45e7" /><Relationship Type="http://schemas.openxmlformats.org/officeDocument/2006/relationships/slide" Target="/ppt/slides/slide1.xml" Id="R8374780533a2423e" /><Relationship Type="http://schemas.openxmlformats.org/officeDocument/2006/relationships/slide" Target="/ppt/slides/slide2.xml" Id="Rad117ee002144ec6" /><Relationship Type="http://schemas.openxmlformats.org/officeDocument/2006/relationships/slide" Target="/ppt/slides/slide3.xml" Id="R366276de373c4035" /><Relationship Type="http://schemas.openxmlformats.org/officeDocument/2006/relationships/slide" Target="/ppt/slides/slide4.xml" Id="R5914488786df4994" /><Relationship Type="http://schemas.openxmlformats.org/officeDocument/2006/relationships/slide" Target="/ppt/slides/slide5.xml" Id="R37004197dbc544ab" /><Relationship Type="http://schemas.openxmlformats.org/officeDocument/2006/relationships/slide" Target="/ppt/slides/slide6.xml" Id="R412ab824e22740c5" /><Relationship Type="http://schemas.openxmlformats.org/officeDocument/2006/relationships/slide" Target="/ppt/slides/slide7.xml" Id="R134b3015197b4530" /><Relationship Type="http://schemas.openxmlformats.org/officeDocument/2006/relationships/slide" Target="/ppt/slides/slide8.xml" Id="R94ce728a45834bc0" /><Relationship Type="http://schemas.openxmlformats.org/officeDocument/2006/relationships/slide" Target="/ppt/slides/slide9.xml" Id="Ree2683d6f9f64847" /><Relationship Type="http://schemas.openxmlformats.org/officeDocument/2006/relationships/slide" Target="/ppt/slides/slide10.xml" Id="Rf9c3448594214a2c" /><Relationship Type="http://schemas.openxmlformats.org/officeDocument/2006/relationships/slide" Target="/ppt/slides/slide11.xml" Id="Rb483d81befba4bcd" /><Relationship Type="http://schemas.openxmlformats.org/officeDocument/2006/relationships/slide" Target="/ppt/slides/slide12.xml" Id="R97649da8ef484a7d" /><Relationship Type="http://schemas.openxmlformats.org/officeDocument/2006/relationships/slide" Target="/ppt/slides/slide13.xml" Id="Ra00a0399233c43ba" /><Relationship Type="http://schemas.openxmlformats.org/officeDocument/2006/relationships/slide" Target="/ppt/slides/slide14.xml" Id="Rbf65c4c71eb74ba2" /><Relationship Type="http://schemas.openxmlformats.org/officeDocument/2006/relationships/slide" Target="/ppt/slides/slide15.xml" Id="R84b645792f544d38" /><Relationship Type="http://schemas.openxmlformats.org/officeDocument/2006/relationships/slide" Target="/ppt/slides/slide16.xml" Id="R652aa2c505e3468f" /><Relationship Type="http://schemas.openxmlformats.org/officeDocument/2006/relationships/slide" Target="/ppt/slides/slide17.xml" Id="R26639f41b8d4465f" /><Relationship Type="http://schemas.openxmlformats.org/officeDocument/2006/relationships/slide" Target="/ppt/slides/slide18.xml" Id="R282b378323904aef" /><Relationship Type="http://schemas.openxmlformats.org/officeDocument/2006/relationships/slide" Target="/ppt/slides/slide19.xml" Id="R22057c003d114c6a" /><Relationship Type="http://schemas.openxmlformats.org/officeDocument/2006/relationships/slide" Target="/ppt/slides/slide20.xml" Id="R3e67d3e2725d43b2" /><Relationship Type="http://schemas.openxmlformats.org/officeDocument/2006/relationships/slide" Target="/ppt/slides/slide21.xml" Id="R1eb52b670f5546be" /><Relationship Type="http://schemas.openxmlformats.org/officeDocument/2006/relationships/slide" Target="/ppt/slides/slide22.xml" Id="Rf77adf51d7674115" /><Relationship Type="http://schemas.openxmlformats.org/officeDocument/2006/relationships/slide" Target="/ppt/slides/slide23.xml" Id="R9ca1b704a6684c59" /><Relationship Type="http://schemas.openxmlformats.org/officeDocument/2006/relationships/slide" Target="/ppt/slides/slide24.xml" Id="R261f7b4a98c94784" /><Relationship Type="http://schemas.openxmlformats.org/officeDocument/2006/relationships/slide" Target="/ppt/slides/slide25.xml" Id="R4a761f1f8c134fa4" /><Relationship Type="http://schemas.openxmlformats.org/officeDocument/2006/relationships/slide" Target="/ppt/slides/slide26.xml" Id="R0964e5b09f55465d" /><Relationship Type="http://schemas.openxmlformats.org/officeDocument/2006/relationships/slide" Target="/ppt/slides/slide27.xml" Id="Rf7ba15431e22473c" /><Relationship Type="http://schemas.openxmlformats.org/officeDocument/2006/relationships/slide" Target="/ppt/slides/slide28.xml" Id="R9824fd4606c24d68" /><Relationship Type="http://schemas.openxmlformats.org/officeDocument/2006/relationships/slide" Target="/ppt/slides/slide29.xml" Id="Rbc9a66f190ba4f04" /><Relationship Type="http://schemas.openxmlformats.org/officeDocument/2006/relationships/slide" Target="/ppt/slides/slide30.xml" Id="Rc823dba9936d41c5" /><Relationship Type="http://schemas.openxmlformats.org/officeDocument/2006/relationships/slide" Target="/ppt/slides/slide31.xml" Id="R740224b9c0634d81" /><Relationship Type="http://schemas.openxmlformats.org/officeDocument/2006/relationships/slide" Target="/ppt/slides/slide32.xml" Id="Red766159cd3f41d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63a315220fc4fb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1e4df4afc814fec" /><Relationship Type="http://schemas.openxmlformats.org/officeDocument/2006/relationships/notesMaster" Target="/ppt/notesMasters/notesMaster1.xml" Id="R4cb42b44b6f84bd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5e4bc5e28384f7e" /><Relationship Type="http://schemas.openxmlformats.org/officeDocument/2006/relationships/notesMaster" Target="/ppt/notesMasters/notesMaster1.xml" Id="R329c0770e29a456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0df143585c44221" /><Relationship Type="http://schemas.openxmlformats.org/officeDocument/2006/relationships/notesMaster" Target="/ppt/notesMasters/notesMaster1.xml" Id="Rb3b5aa5854fd456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a54cf95d45549c2" /><Relationship Type="http://schemas.openxmlformats.org/officeDocument/2006/relationships/notesMaster" Target="/ppt/notesMasters/notesMaster1.xml" Id="R894de835e1d24a5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dc89b7ccabe4cc5" /><Relationship Type="http://schemas.openxmlformats.org/officeDocument/2006/relationships/notesMaster" Target="/ppt/notesMasters/notesMaster1.xml" Id="R9d60e5a57f664e2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297272eb36f4834" /><Relationship Type="http://schemas.openxmlformats.org/officeDocument/2006/relationships/notesMaster" Target="/ppt/notesMasters/notesMaster1.xml" Id="R3cea1addbbc14b4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3ca60e6502a46f4" /><Relationship Type="http://schemas.openxmlformats.org/officeDocument/2006/relationships/notesMaster" Target="/ppt/notesMasters/notesMaster1.xml" Id="R99730446c79145a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b2fbbe883914c85" /><Relationship Type="http://schemas.openxmlformats.org/officeDocument/2006/relationships/notesMaster" Target="/ppt/notesMasters/notesMaster1.xml" Id="Ra151721d056c437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a4a0325da884b0f" /><Relationship Type="http://schemas.openxmlformats.org/officeDocument/2006/relationships/notesMaster" Target="/ppt/notesMasters/notesMaster1.xml" Id="R8fde506d72ad46d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2224031a76344ba" /><Relationship Type="http://schemas.openxmlformats.org/officeDocument/2006/relationships/notesMaster" Target="/ppt/notesMasters/notesMaster1.xml" Id="Rc5c3dbdc9d6c4e5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d2dfbf03ddf49a1" /><Relationship Type="http://schemas.openxmlformats.org/officeDocument/2006/relationships/notesMaster" Target="/ppt/notesMasters/notesMaster1.xml" Id="R833dbf8372ff419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22459cd16b348e7" /><Relationship Type="http://schemas.openxmlformats.org/officeDocument/2006/relationships/notesMaster" Target="/ppt/notesMasters/notesMaster1.xml" Id="R151bfddab6f34d1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b356e9af4644c3b" /><Relationship Type="http://schemas.openxmlformats.org/officeDocument/2006/relationships/notesMaster" Target="/ppt/notesMasters/notesMaster1.xml" Id="R8e6b07b3f8f04aa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5b87ed93c01840a1" /><Relationship Type="http://schemas.openxmlformats.org/officeDocument/2006/relationships/notesMaster" Target="/ppt/notesMasters/notesMaster1.xml" Id="R2dcfe9a14d92488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b993c012bc1c4727" /><Relationship Type="http://schemas.openxmlformats.org/officeDocument/2006/relationships/notesMaster" Target="/ppt/notesMasters/notesMaster1.xml" Id="R8f90a28eb29b40e3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a579009c9e1f442e" /><Relationship Type="http://schemas.openxmlformats.org/officeDocument/2006/relationships/notesMaster" Target="/ppt/notesMasters/notesMaster1.xml" Id="Rfbfcd84b27114a2d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9831051ad61b4a86" /><Relationship Type="http://schemas.openxmlformats.org/officeDocument/2006/relationships/notesMaster" Target="/ppt/notesMasters/notesMaster1.xml" Id="R8203e5e4c3fb4605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70607505cb144b7f" /><Relationship Type="http://schemas.openxmlformats.org/officeDocument/2006/relationships/notesMaster" Target="/ppt/notesMasters/notesMaster1.xml" Id="R3a4635472fc34230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e655e73ddf9845b3" /><Relationship Type="http://schemas.openxmlformats.org/officeDocument/2006/relationships/notesMaster" Target="/ppt/notesMasters/notesMaster1.xml" Id="Ra39ca78e3d364aa7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cf7c8ef276d24d6f" /><Relationship Type="http://schemas.openxmlformats.org/officeDocument/2006/relationships/notesMaster" Target="/ppt/notesMasters/notesMaster1.xml" Id="Re57a62d946984fdb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3e62232930c84aad" /><Relationship Type="http://schemas.openxmlformats.org/officeDocument/2006/relationships/notesMaster" Target="/ppt/notesMasters/notesMaster1.xml" Id="Rbc4375e7c10046cf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041a023e1cfa4e08" /><Relationship Type="http://schemas.openxmlformats.org/officeDocument/2006/relationships/notesMaster" Target="/ppt/notesMasters/notesMaster1.xml" Id="R8c633aa3324d4450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5bc189c9f1d849e3" /><Relationship Type="http://schemas.openxmlformats.org/officeDocument/2006/relationships/notesMaster" Target="/ppt/notesMasters/notesMaster1.xml" Id="R8fd2f2a2a4aa48c7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d9689d1ae5264ba2" /><Relationship Type="http://schemas.openxmlformats.org/officeDocument/2006/relationships/notesMaster" Target="/ppt/notesMasters/notesMaster1.xml" Id="Rf89e73551a074e29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76bd5f176e9845f8" /><Relationship Type="http://schemas.openxmlformats.org/officeDocument/2006/relationships/notesMaster" Target="/ppt/notesMasters/notesMaster1.xml" Id="R8e6b57961438469c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ce69417eb6a34669" /><Relationship Type="http://schemas.openxmlformats.org/officeDocument/2006/relationships/notesMaster" Target="/ppt/notesMasters/notesMaster1.xml" Id="R7003333a66ce482d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4f42d9d6b6c148b1" /><Relationship Type="http://schemas.openxmlformats.org/officeDocument/2006/relationships/notesMaster" Target="/ppt/notesMasters/notesMaster1.xml" Id="R71355e2043074475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5351e60199514891" /><Relationship Type="http://schemas.openxmlformats.org/officeDocument/2006/relationships/notesMaster" Target="/ppt/notesMasters/notesMaster1.xml" Id="R9de8a51a020a4dba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e6aebb09c32044b0" /><Relationship Type="http://schemas.openxmlformats.org/officeDocument/2006/relationships/notesMaster" Target="/ppt/notesMasters/notesMaster1.xml" Id="R4e572a211eb14fa1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0859d10019c24d48" /><Relationship Type="http://schemas.openxmlformats.org/officeDocument/2006/relationships/notesMaster" Target="/ppt/notesMasters/notesMaster1.xml" Id="R9578bcf6bfac4019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d3784ad967ef4098" /><Relationship Type="http://schemas.openxmlformats.org/officeDocument/2006/relationships/notesMaster" Target="/ppt/notesMasters/notesMaster1.xml" Id="Re4b769520fae4975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d48c344cbba34bed" /><Relationship Type="http://schemas.openxmlformats.org/officeDocument/2006/relationships/notesMaster" Target="/ppt/notesMasters/notesMaster1.xml" Id="Ra877abac7095483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8b78e5797c84009" /><Relationship Type="http://schemas.openxmlformats.org/officeDocument/2006/relationships/image" Target="/ppt/media/image.png" Id="R365406a7208a4224" /><Relationship Type="http://schemas.openxmlformats.org/officeDocument/2006/relationships/image" Target="/ppt/media/image2.png" Id="R7a8a3581952d46a8" /><Relationship Type="http://schemas.openxmlformats.org/officeDocument/2006/relationships/image" Target="/ppt/media/image.jpeg" Id="Rd1a2a16275434b15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4b5ca608462436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65406a7208a4224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a8a3581952d46a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1a2a16275434b15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d2072dd71f8469e" /><Relationship Type="http://schemas.openxmlformats.org/officeDocument/2006/relationships/slideLayout" Target="/ppt/slideLayouts/slideLayout1.xml" Id="Ra440d910fbc5495e" /><Relationship Type="http://schemas.openxmlformats.org/officeDocument/2006/relationships/slideLayout" Target="/ppt/slideLayouts/slideLayout2.xml" Id="R456371b50b9248b5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440d910fbc5495e"/>
    <p:sldLayoutId xmlns:r="http://schemas.openxmlformats.org/officeDocument/2006/relationships" id="2147483650" r:id="R456371b50b9248b5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69fea09249439b" /><Relationship Type="http://schemas.openxmlformats.org/officeDocument/2006/relationships/notesSlide" Target="/ppt/notesSlides/notesSlide1.xml" Id="Rd494b6d98d2a4f5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b84cf154be45ec" /><Relationship Type="http://schemas.openxmlformats.org/officeDocument/2006/relationships/notesSlide" Target="/ppt/notesSlides/notesSlide2.xml" Id="R4ad46220e29f4e8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619738da354bf9" /><Relationship Type="http://schemas.openxmlformats.org/officeDocument/2006/relationships/notesSlide" Target="/ppt/notesSlides/notesSlide3.xml" Id="R374b261d6892465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e7b9e0c08b47be" /><Relationship Type="http://schemas.openxmlformats.org/officeDocument/2006/relationships/notesSlide" Target="/ppt/notesSlides/notesSlide4.xml" Id="Rdc7f52047ced46f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f58dd0ae8d4d05" /><Relationship Type="http://schemas.openxmlformats.org/officeDocument/2006/relationships/notesSlide" Target="/ppt/notesSlides/notesSlide5.xml" Id="R4ed21d8a961f44b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1ca446a6194f73" /><Relationship Type="http://schemas.openxmlformats.org/officeDocument/2006/relationships/notesSlide" Target="/ppt/notesSlides/notesSlide6.xml" Id="R2f4faea5f9264fd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d76b90af414e39" /><Relationship Type="http://schemas.openxmlformats.org/officeDocument/2006/relationships/notesSlide" Target="/ppt/notesSlides/notesSlide7.xml" Id="R2a7107a66b204c2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8cdef931d04780" /><Relationship Type="http://schemas.openxmlformats.org/officeDocument/2006/relationships/notesSlide" Target="/ppt/notesSlides/notesSlide8.xml" Id="Rf27b4f3dd5834d3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61b9efeb714fa7" /><Relationship Type="http://schemas.openxmlformats.org/officeDocument/2006/relationships/notesSlide" Target="/ppt/notesSlides/notesSlide9.xml" Id="R3c792c79138b4eb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eade27279347b8" /><Relationship Type="http://schemas.openxmlformats.org/officeDocument/2006/relationships/notesSlide" Target="/ppt/notesSlides/notesSlide10.xml" Id="R5c62515ea5e0406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19c96719e34df9" /><Relationship Type="http://schemas.openxmlformats.org/officeDocument/2006/relationships/notesSlide" Target="/ppt/notesSlides/notesSlide11.xml" Id="Rf7807a2646ae470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fa16f381ca4a87" /><Relationship Type="http://schemas.openxmlformats.org/officeDocument/2006/relationships/notesSlide" Target="/ppt/notesSlides/notesSlide12.xml" Id="R59838faef3044a3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ed0806af684fd2" /><Relationship Type="http://schemas.openxmlformats.org/officeDocument/2006/relationships/notesSlide" Target="/ppt/notesSlides/notesSlide13.xml" Id="Ra8064412f47349bd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fe9ad79bd849b8" /><Relationship Type="http://schemas.openxmlformats.org/officeDocument/2006/relationships/notesSlide" Target="/ppt/notesSlides/notesSlide14.xml" Id="R4917e383b25f479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915b00a5b9485a" /><Relationship Type="http://schemas.openxmlformats.org/officeDocument/2006/relationships/notesSlide" Target="/ppt/notesSlides/notesSlide15.xml" Id="R38dd6cd52e804d09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2a3a10791d4ec8" /><Relationship Type="http://schemas.openxmlformats.org/officeDocument/2006/relationships/notesSlide" Target="/ppt/notesSlides/notesSlide16.xml" Id="R60c4aaff31b94ac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b58c08ef1e439e" /><Relationship Type="http://schemas.openxmlformats.org/officeDocument/2006/relationships/notesSlide" Target="/ppt/notesSlides/notesSlide17.xml" Id="R09fa5dc32c054cb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29b09456024220" /><Relationship Type="http://schemas.openxmlformats.org/officeDocument/2006/relationships/notesSlide" Target="/ppt/notesSlides/notesSlide18.xml" Id="Raef79afd4e884763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16b809d9414ede" /><Relationship Type="http://schemas.openxmlformats.org/officeDocument/2006/relationships/notesSlide" Target="/ppt/notesSlides/notesSlide19.xml" Id="Re26cbc16cf80431f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fa04633d5d425f" /><Relationship Type="http://schemas.openxmlformats.org/officeDocument/2006/relationships/notesSlide" Target="/ppt/notesSlides/notesSlide20.xml" Id="Rfc34fbae4dc74a7b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7c0b97926b4b99" /><Relationship Type="http://schemas.openxmlformats.org/officeDocument/2006/relationships/notesSlide" Target="/ppt/notesSlides/notesSlide21.xml" Id="R1a3efb6575e04552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a6194862694bc6" /><Relationship Type="http://schemas.openxmlformats.org/officeDocument/2006/relationships/notesSlide" Target="/ppt/notesSlides/notesSlide22.xml" Id="R6ec2cd266dee49a6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896d9fbda146c8" /><Relationship Type="http://schemas.openxmlformats.org/officeDocument/2006/relationships/notesSlide" Target="/ppt/notesSlides/notesSlide23.xml" Id="R578837e34bf8487d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9d67cbd4dc4467" /><Relationship Type="http://schemas.openxmlformats.org/officeDocument/2006/relationships/notesSlide" Target="/ppt/notesSlides/notesSlide24.xml" Id="R1507c4fa4c384eff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e73e47d5f34b7c" /><Relationship Type="http://schemas.openxmlformats.org/officeDocument/2006/relationships/notesSlide" Target="/ppt/notesSlides/notesSlide25.xml" Id="R0c74c08fccc74426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c7dd21837e4c29" /><Relationship Type="http://schemas.openxmlformats.org/officeDocument/2006/relationships/notesSlide" Target="/ppt/notesSlides/notesSlide26.xml" Id="R6078767ac592496c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31a74daec149d2" /><Relationship Type="http://schemas.openxmlformats.org/officeDocument/2006/relationships/notesSlide" Target="/ppt/notesSlides/notesSlide27.xml" Id="Rb701016cd41a4b95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61f8a97c244040" /><Relationship Type="http://schemas.openxmlformats.org/officeDocument/2006/relationships/notesSlide" Target="/ppt/notesSlides/notesSlide28.xml" Id="R6d4def2e36d14765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ed31aa9c914b1d" /><Relationship Type="http://schemas.openxmlformats.org/officeDocument/2006/relationships/notesSlide" Target="/ppt/notesSlides/notesSlide29.xml" Id="Rd7950e75e3d24c11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3293be4c8f4c24" /><Relationship Type="http://schemas.openxmlformats.org/officeDocument/2006/relationships/notesSlide" Target="/ppt/notesSlides/notesSlide30.xml" Id="Ra6ab39021f794649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990887f62e4d58" /><Relationship Type="http://schemas.openxmlformats.org/officeDocument/2006/relationships/notesSlide" Target="/ppt/notesSlides/notesSlide31.xml" Id="Rc70749c0ff0f4779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f6f53a2a1b4a8e" /><Relationship Type="http://schemas.openxmlformats.org/officeDocument/2006/relationships/notesSlide" Target="/ppt/notesSlides/notesSlide32.xml" Id="Rb0d75dc94b53408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箴言第21章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21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21:1  |  Proverbs 21:1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王的心在耶和華手中， 好像隴溝的水隨意流轉。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king’s heart is in the hand of the LORD, as the rivers of water: he turneth it whithersoever he will.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21:2  |  Proverbs 21:2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人所行的，在自己眼中都看為正； 惟有耶和華衡量人心。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Every way of a man is right in his own eyes: but the LORD pondereth the hearts.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21:3  |  Proverbs 21:3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行仁義公平 比獻祭更蒙耶和華悅納。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do justice and judgment is more acceptable to the LORD than sacrifice.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21:4  |  Proverbs 21:4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惡人發達，眼高心傲， 這乃是罪。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 high look, and a proud heart, and the plowing of the wicked, is sin.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21:5  |  Proverbs 21:5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殷勤籌劃的，足致豐裕； 行事急躁的，都必缺乏。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thoughts of the diligent tend only to plenteousness; but of every one that is hasty only to want.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21:6  |  Proverbs 21:6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用詭詐之舌求財的，就是自己取死； 所得之財乃是吹來吹去的浮雲。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getting of treasures by a lying tongue is a vanity tossed to and fro of them that seek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21:7  |  Proverbs 21:7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惡人的強暴必將自己掃除， 因他們不肯按公平行事。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robbery of the wicked shall destroy them; because they refuse to do judgment.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21:8  |  Proverbs 21:8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負罪之人的路甚是彎曲； 至於清潔的人，他所行的乃是正直。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way of man is froward and strange: but as for the pure, his work is right.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21:9  |  Proverbs 21:9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寧可住在房頂的角上， 不在寬闊的房屋與爭吵的婦人同住。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better to dwell in a corner of the housetop, than with a brawling woman in a wide house.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21:10  |  Proverbs 21:10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惡人的心樂人受禍； 他眼並不憐恤鄰舍。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soul of the wicked desireth evil: his neighbour findeth no favour in his eyes.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21:11  |  Proverbs 21:11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褻慢的人受刑罰，愚蒙的人就得智慧； 智慧人受訓誨，便得知識。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the scorner is punished, the simple is made wise: and when the wise is instructed, he receiveth knowledge.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21:12  |  Proverbs 21:12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義人思想惡人的家， 知道惡人傾倒，必致滅亡。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righteous man wisely considereth the house of the wicked: but God overthroweth the wicked for their wickedness.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21:13  |  Proverbs 21:13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塞耳不聽窮人哀求的， 他將來呼籲也不蒙應允。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 stoppeth his ears at the cry of the poor, he also shall cry himself, but shall not be heard.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21:14  |  Proverbs 21:14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暗中送的禮物挽回怒氣； 懷中搋的賄賂止息暴怒。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gift in secret pacifieth anger: and a reward in the bosom strong wrath.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21:15  |  Proverbs 21:15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秉公行義使義人喜樂， 使作孽的人敗壞。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joy to the just to do judgment: but destruction shall be to the workers of iniquity.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21:16  |  Proverbs 21:16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迷離通達道路的， 必住在陰魂的會中。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man that wandereth out of the way of understanding shall remain in the congregation of the dead.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21:17  |  Proverbs 21:17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愛宴樂的，必致窮乏； 好酒，愛膏油的，必不富足。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loveth pleasure shall be a poor man: he that loveth wine and oil shall not be rich.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21:18  |  Proverbs 21:18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惡人作了義人的贖價； 奸詐人代替正直人。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wicked shall be a ransom for the righteous, and the transgressor for the upright.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21:19  |  Proverbs 21:19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寧可住在曠野， 不與爭吵使氣的婦人同住。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better to dwell in the wilderness, than with a contentious and an angry woman.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21:20  |  Proverbs 21:20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智慧人家中[積蓄]寶物膏油； 愚昧人隨得來隨吞下。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treasure to be desired and oil in the dwelling of the wise; but a foolish man spendeth it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21:21  |  Proverbs 21:21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追求公義仁慈的， 就尋得生命、公義，和尊榮。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followeth after righteousness and mercy findeth life, righteousness, and honour.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21:22  |  Proverbs 21:22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智慧人爬上勇士的城牆， 傾覆他所倚靠的堅壘。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wise man scaleth the city of the mighty, and casteth down the strength of the confidence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21:23  |  Proverbs 21:23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謹守口與舌的， 就保守自己免受災難。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 keepeth his mouth and his tongue keepeth his soul from troubles.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21:24  |  Proverbs 21:24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心驕氣傲的人名叫褻慢； 他行事狂妄，都出於驕傲。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Proud and haughty scorner is his name, who dealeth in proud wrath.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21:25  |  Proverbs 21:25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懶惰人的心願將他殺害， 因為他手不肯做工。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desire of the slothful killeth him; for his hands refuse to labour.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21:26  |  Proverbs 21:26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有終日貪得無饜的； 義人施捨而不吝惜。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coveteth greedily all the day long: but the righteous giveth and spareth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21:27  |  Proverbs 21:27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惡人的祭物是可憎的； 何況他存惡意來獻呢？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sacrifice of the wicked is abomination: how much more, when he bringeth it with a wicked mind?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21:28  |  Proverbs 21:28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作假見證的必滅亡； 惟有聽真情而言的，其言長存。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false witness shall perish: but the man that heareth speaketh constantly.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21:29  |  Proverbs 21:29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惡人臉無羞恥； 正直人行事堅定。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wicked man hardeneth his face: but as for the upright, he directeth his 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21:30  |  Proverbs 21:30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沒有人能以智慧、聰明、 謀略敵擋耶和華。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no wisdom nor understanding nor counsel against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21:31  |  Proverbs 21:31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馬是為打仗之日預備的； 得勝乃在乎耶和華。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horse is prepared against the day of battle: but safety is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2026-08-26T10:34:37.8640000Z</dcterms:created>
  <dcterms:modified xsi:type="dcterms:W3CDTF">2026-08-26T10:34:37.8640000Z</dcterms:modified>
</coreProperties>
</file>