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de8577cfe14b3e" /><Relationship Type="http://schemas.openxmlformats.org/officeDocument/2006/relationships/extended-properties" Target="/docProps/app.xml" Id="R42aed640fe8a4c48" /><Relationship Type="http://schemas.openxmlformats.org/officeDocument/2006/relationships/officeDocument" Target="/ppt/presentation.xml" Id="R7bf2019c34004a1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aaccf06c0a54cc7"/>
  </p:sldMasterIdLst>
  <p:notesMasterIdLst>
    <p:notesMasterId xmlns:r="http://schemas.openxmlformats.org/officeDocument/2006/relationships" r:id="Reb4bdadc03264f4c"/>
  </p:notesMasterIdLst>
  <p:sldIdLst>
    <p:sldId xmlns:r="http://schemas.openxmlformats.org/officeDocument/2006/relationships" id="256" r:id="Ra40c73dc22de48ae"/>
    <p:sldId xmlns:r="http://schemas.openxmlformats.org/officeDocument/2006/relationships" id="257" r:id="Rfcbf69ef97d34d96"/>
    <p:sldId xmlns:r="http://schemas.openxmlformats.org/officeDocument/2006/relationships" id="258" r:id="R3131b4d414294a5e"/>
    <p:sldId xmlns:r="http://schemas.openxmlformats.org/officeDocument/2006/relationships" id="259" r:id="Rdd010f9b4c9b4d10"/>
    <p:sldId xmlns:r="http://schemas.openxmlformats.org/officeDocument/2006/relationships" id="260" r:id="Rd74268b350e84b16"/>
    <p:sldId xmlns:r="http://schemas.openxmlformats.org/officeDocument/2006/relationships" id="261" r:id="Rd27f02e2bc2040ba"/>
    <p:sldId xmlns:r="http://schemas.openxmlformats.org/officeDocument/2006/relationships" id="262" r:id="R492582121c1240f1"/>
    <p:sldId xmlns:r="http://schemas.openxmlformats.org/officeDocument/2006/relationships" id="263" r:id="Rfe4152177fe44dfb"/>
    <p:sldId xmlns:r="http://schemas.openxmlformats.org/officeDocument/2006/relationships" id="264" r:id="R587db044ce474bb8"/>
    <p:sldId xmlns:r="http://schemas.openxmlformats.org/officeDocument/2006/relationships" id="265" r:id="R368740bd44ae4186"/>
    <p:sldId xmlns:r="http://schemas.openxmlformats.org/officeDocument/2006/relationships" id="266" r:id="Rb3ec3fbd62414526"/>
    <p:sldId xmlns:r="http://schemas.openxmlformats.org/officeDocument/2006/relationships" id="267" r:id="Rda8f21e0569e4951"/>
    <p:sldId xmlns:r="http://schemas.openxmlformats.org/officeDocument/2006/relationships" id="268" r:id="R64126f7cb15448c6"/>
    <p:sldId xmlns:r="http://schemas.openxmlformats.org/officeDocument/2006/relationships" id="269" r:id="R7f79b4ce2b84430b"/>
    <p:sldId xmlns:r="http://schemas.openxmlformats.org/officeDocument/2006/relationships" id="270" r:id="Reca65897218b4164"/>
    <p:sldId xmlns:r="http://schemas.openxmlformats.org/officeDocument/2006/relationships" id="271" r:id="R3eed00f4e4ad4fda"/>
    <p:sldId xmlns:r="http://schemas.openxmlformats.org/officeDocument/2006/relationships" id="272" r:id="Rc174c289b8054410"/>
    <p:sldId xmlns:r="http://schemas.openxmlformats.org/officeDocument/2006/relationships" id="273" r:id="Re5c1868652854366"/>
    <p:sldId xmlns:r="http://schemas.openxmlformats.org/officeDocument/2006/relationships" id="274" r:id="Rdc959ccce9314c13"/>
    <p:sldId xmlns:r="http://schemas.openxmlformats.org/officeDocument/2006/relationships" id="275" r:id="Rbd361352771f4b94"/>
    <p:sldId xmlns:r="http://schemas.openxmlformats.org/officeDocument/2006/relationships" id="276" r:id="R77e3531bdd1249d4"/>
    <p:sldId xmlns:r="http://schemas.openxmlformats.org/officeDocument/2006/relationships" id="277" r:id="R9d5ee52f8b124f92"/>
    <p:sldId xmlns:r="http://schemas.openxmlformats.org/officeDocument/2006/relationships" id="278" r:id="Rc7e897ed09bc4e40"/>
    <p:sldId xmlns:r="http://schemas.openxmlformats.org/officeDocument/2006/relationships" id="279" r:id="R16907697a4f64b42"/>
    <p:sldId xmlns:r="http://schemas.openxmlformats.org/officeDocument/2006/relationships" id="280" r:id="R1ab2f17e427f4de4"/>
    <p:sldId xmlns:r="http://schemas.openxmlformats.org/officeDocument/2006/relationships" id="281" r:id="R5ad81ccd849a47d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8ab1c6b84664589" /><Relationship Type="http://schemas.openxmlformats.org/officeDocument/2006/relationships/slideMaster" Target="/ppt/slideMasters/slideMaster1.xml" Id="Rdaaccf06c0a54cc7" /><Relationship Type="http://schemas.openxmlformats.org/officeDocument/2006/relationships/notesMaster" Target="/ppt/notesMasters/notesMaster1.xml" Id="Reb4bdadc03264f4c" /><Relationship Type="http://schemas.openxmlformats.org/officeDocument/2006/relationships/presProps" Target="/ppt/presProps.xml" Id="R2cba04c9d6e6496f" /><Relationship Type="http://schemas.openxmlformats.org/officeDocument/2006/relationships/tableStyles" Target="/ppt/tableStyles.xml" Id="R244fa446fdb14701" /><Relationship Type="http://schemas.openxmlformats.org/officeDocument/2006/relationships/slide" Target="/ppt/slides/slide1.xml" Id="Ra40c73dc22de48ae" /><Relationship Type="http://schemas.openxmlformats.org/officeDocument/2006/relationships/slide" Target="/ppt/slides/slide2.xml" Id="Rfcbf69ef97d34d96" /><Relationship Type="http://schemas.openxmlformats.org/officeDocument/2006/relationships/slide" Target="/ppt/slides/slide3.xml" Id="R3131b4d414294a5e" /><Relationship Type="http://schemas.openxmlformats.org/officeDocument/2006/relationships/slide" Target="/ppt/slides/slide4.xml" Id="Rdd010f9b4c9b4d10" /><Relationship Type="http://schemas.openxmlformats.org/officeDocument/2006/relationships/slide" Target="/ppt/slides/slide5.xml" Id="Rd74268b350e84b16" /><Relationship Type="http://schemas.openxmlformats.org/officeDocument/2006/relationships/slide" Target="/ppt/slides/slide6.xml" Id="Rd27f02e2bc2040ba" /><Relationship Type="http://schemas.openxmlformats.org/officeDocument/2006/relationships/slide" Target="/ppt/slides/slide7.xml" Id="R492582121c1240f1" /><Relationship Type="http://schemas.openxmlformats.org/officeDocument/2006/relationships/slide" Target="/ppt/slides/slide8.xml" Id="Rfe4152177fe44dfb" /><Relationship Type="http://schemas.openxmlformats.org/officeDocument/2006/relationships/slide" Target="/ppt/slides/slide9.xml" Id="R587db044ce474bb8" /><Relationship Type="http://schemas.openxmlformats.org/officeDocument/2006/relationships/slide" Target="/ppt/slides/slide10.xml" Id="R368740bd44ae4186" /><Relationship Type="http://schemas.openxmlformats.org/officeDocument/2006/relationships/slide" Target="/ppt/slides/slide11.xml" Id="Rb3ec3fbd62414526" /><Relationship Type="http://schemas.openxmlformats.org/officeDocument/2006/relationships/slide" Target="/ppt/slides/slide12.xml" Id="Rda8f21e0569e4951" /><Relationship Type="http://schemas.openxmlformats.org/officeDocument/2006/relationships/slide" Target="/ppt/slides/slide13.xml" Id="R64126f7cb15448c6" /><Relationship Type="http://schemas.openxmlformats.org/officeDocument/2006/relationships/slide" Target="/ppt/slides/slide14.xml" Id="R7f79b4ce2b84430b" /><Relationship Type="http://schemas.openxmlformats.org/officeDocument/2006/relationships/slide" Target="/ppt/slides/slide15.xml" Id="Reca65897218b4164" /><Relationship Type="http://schemas.openxmlformats.org/officeDocument/2006/relationships/slide" Target="/ppt/slides/slide16.xml" Id="R3eed00f4e4ad4fda" /><Relationship Type="http://schemas.openxmlformats.org/officeDocument/2006/relationships/slide" Target="/ppt/slides/slide17.xml" Id="Rc174c289b8054410" /><Relationship Type="http://schemas.openxmlformats.org/officeDocument/2006/relationships/slide" Target="/ppt/slides/slide18.xml" Id="Re5c1868652854366" /><Relationship Type="http://schemas.openxmlformats.org/officeDocument/2006/relationships/slide" Target="/ppt/slides/slide19.xml" Id="Rdc959ccce9314c13" /><Relationship Type="http://schemas.openxmlformats.org/officeDocument/2006/relationships/slide" Target="/ppt/slides/slide20.xml" Id="Rbd361352771f4b94" /><Relationship Type="http://schemas.openxmlformats.org/officeDocument/2006/relationships/slide" Target="/ppt/slides/slide21.xml" Id="R77e3531bdd1249d4" /><Relationship Type="http://schemas.openxmlformats.org/officeDocument/2006/relationships/slide" Target="/ppt/slides/slide22.xml" Id="R9d5ee52f8b124f92" /><Relationship Type="http://schemas.openxmlformats.org/officeDocument/2006/relationships/slide" Target="/ppt/slides/slide23.xml" Id="Rc7e897ed09bc4e40" /><Relationship Type="http://schemas.openxmlformats.org/officeDocument/2006/relationships/slide" Target="/ppt/slides/slide24.xml" Id="R16907697a4f64b42" /><Relationship Type="http://schemas.openxmlformats.org/officeDocument/2006/relationships/slide" Target="/ppt/slides/slide25.xml" Id="R1ab2f17e427f4de4" /><Relationship Type="http://schemas.openxmlformats.org/officeDocument/2006/relationships/slide" Target="/ppt/slides/slide26.xml" Id="R5ad81ccd849a47d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0c5a483904541b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2be483914ef4844" /><Relationship Type="http://schemas.openxmlformats.org/officeDocument/2006/relationships/notesMaster" Target="/ppt/notesMasters/notesMaster1.xml" Id="Rdbdf2facb0d742b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ade103171684201" /><Relationship Type="http://schemas.openxmlformats.org/officeDocument/2006/relationships/notesMaster" Target="/ppt/notesMasters/notesMaster1.xml" Id="R183e3fca1ba8445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599090ff0e14283" /><Relationship Type="http://schemas.openxmlformats.org/officeDocument/2006/relationships/notesMaster" Target="/ppt/notesMasters/notesMaster1.xml" Id="Rc10a9e191a174a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292355ca9ed4f8e" /><Relationship Type="http://schemas.openxmlformats.org/officeDocument/2006/relationships/notesMaster" Target="/ppt/notesMasters/notesMaster1.xml" Id="R099f3f87101c4c1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922a5d2d1ff4006" /><Relationship Type="http://schemas.openxmlformats.org/officeDocument/2006/relationships/notesMaster" Target="/ppt/notesMasters/notesMaster1.xml" Id="R371a52050871420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d94ef60ea0644d0" /><Relationship Type="http://schemas.openxmlformats.org/officeDocument/2006/relationships/notesMaster" Target="/ppt/notesMasters/notesMaster1.xml" Id="R1e105bc2f58e43c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158be862f1c4a25" /><Relationship Type="http://schemas.openxmlformats.org/officeDocument/2006/relationships/notesMaster" Target="/ppt/notesMasters/notesMaster1.xml" Id="Rb5569c980d5d4d8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3646eaab81a43a6" /><Relationship Type="http://schemas.openxmlformats.org/officeDocument/2006/relationships/notesMaster" Target="/ppt/notesMasters/notesMaster1.xml" Id="Rd9a7f1f1478841a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0916d31d0044935" /><Relationship Type="http://schemas.openxmlformats.org/officeDocument/2006/relationships/notesMaster" Target="/ppt/notesMasters/notesMaster1.xml" Id="R06578bb99ceb487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73edc75c80c4b02" /><Relationship Type="http://schemas.openxmlformats.org/officeDocument/2006/relationships/notesMaster" Target="/ppt/notesMasters/notesMaster1.xml" Id="Rfdcd6fd5e7c94ce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32c6990a2ce46cc" /><Relationship Type="http://schemas.openxmlformats.org/officeDocument/2006/relationships/notesMaster" Target="/ppt/notesMasters/notesMaster1.xml" Id="R9deab8e0cbac48b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e5bfcf4e65747c0" /><Relationship Type="http://schemas.openxmlformats.org/officeDocument/2006/relationships/notesMaster" Target="/ppt/notesMasters/notesMaster1.xml" Id="Rdd4cd15b4abc424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c4354d3b3584345" /><Relationship Type="http://schemas.openxmlformats.org/officeDocument/2006/relationships/notesMaster" Target="/ppt/notesMasters/notesMaster1.xml" Id="Re7f44b74a1ce41b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2076c8d4d6f4cf0" /><Relationship Type="http://schemas.openxmlformats.org/officeDocument/2006/relationships/notesMaster" Target="/ppt/notesMasters/notesMaster1.xml" Id="Rdb03cf6f9bec45b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6fdb135efb2465e" /><Relationship Type="http://schemas.openxmlformats.org/officeDocument/2006/relationships/notesMaster" Target="/ppt/notesMasters/notesMaster1.xml" Id="Ree17f0af25884b3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bc825135c884c2a" /><Relationship Type="http://schemas.openxmlformats.org/officeDocument/2006/relationships/notesMaster" Target="/ppt/notesMasters/notesMaster1.xml" Id="R802740f157d04b5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18ff721554e4daa" /><Relationship Type="http://schemas.openxmlformats.org/officeDocument/2006/relationships/notesMaster" Target="/ppt/notesMasters/notesMaster1.xml" Id="R85766cb32a8f43c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7726ce884434262" /><Relationship Type="http://schemas.openxmlformats.org/officeDocument/2006/relationships/notesMaster" Target="/ppt/notesMasters/notesMaster1.xml" Id="R1b337a935b69424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d638ea3c97e41ba" /><Relationship Type="http://schemas.openxmlformats.org/officeDocument/2006/relationships/notesMaster" Target="/ppt/notesMasters/notesMaster1.xml" Id="R5c1d3762a66048f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6550fbd52c54b92" /><Relationship Type="http://schemas.openxmlformats.org/officeDocument/2006/relationships/notesMaster" Target="/ppt/notesMasters/notesMaster1.xml" Id="R02b30c5c25494b3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fa4adc54ef94ce2" /><Relationship Type="http://schemas.openxmlformats.org/officeDocument/2006/relationships/notesMaster" Target="/ppt/notesMasters/notesMaster1.xml" Id="Rc68e52c896a24af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8f68a5b521f4381" /><Relationship Type="http://schemas.openxmlformats.org/officeDocument/2006/relationships/notesMaster" Target="/ppt/notesMasters/notesMaster1.xml" Id="Rc5c50ddfc16f47d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d453a08f4864eb7" /><Relationship Type="http://schemas.openxmlformats.org/officeDocument/2006/relationships/notesMaster" Target="/ppt/notesMasters/notesMaster1.xml" Id="R2702cefa99e74bb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47caa46e66d41e7" /><Relationship Type="http://schemas.openxmlformats.org/officeDocument/2006/relationships/notesMaster" Target="/ppt/notesMasters/notesMaster1.xml" Id="R85e1d5b567b344b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902bc582b3c4e5e" /><Relationship Type="http://schemas.openxmlformats.org/officeDocument/2006/relationships/notesMaster" Target="/ppt/notesMasters/notesMaster1.xml" Id="Ref434e2b39454fb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be52db92f344cb8" /><Relationship Type="http://schemas.openxmlformats.org/officeDocument/2006/relationships/notesMaster" Target="/ppt/notesMasters/notesMaster1.xml" Id="R5f3884716c7844a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07b674e25b44596" /><Relationship Type="http://schemas.openxmlformats.org/officeDocument/2006/relationships/image" Target="/ppt/media/image.png" Id="R1302b4d650ed43bf" /><Relationship Type="http://schemas.openxmlformats.org/officeDocument/2006/relationships/image" Target="/ppt/media/image2.png" Id="R885090a5ed5c4f39" /><Relationship Type="http://schemas.openxmlformats.org/officeDocument/2006/relationships/image" Target="/ppt/media/image.jpeg" Id="R799989f75f4143a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e0b3dafd564e0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302b4d650ed43b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85090a5ed5c4f3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9989f75f4143a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d557714a8b64c86" /><Relationship Type="http://schemas.openxmlformats.org/officeDocument/2006/relationships/slideLayout" Target="/ppt/slideLayouts/slideLayout1.xml" Id="R42623ea356424bcb" /><Relationship Type="http://schemas.openxmlformats.org/officeDocument/2006/relationships/slideLayout" Target="/ppt/slideLayouts/slideLayout2.xml" Id="Rf6112f16445a47a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2623ea356424bcb"/>
    <p:sldLayoutId xmlns:r="http://schemas.openxmlformats.org/officeDocument/2006/relationships" id="2147483650" r:id="Rf6112f16445a47a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6b2c078aa54b59" /><Relationship Type="http://schemas.openxmlformats.org/officeDocument/2006/relationships/notesSlide" Target="/ppt/notesSlides/notesSlide1.xml" Id="R8104ce6eee934b2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7e19a196ac4390" /><Relationship Type="http://schemas.openxmlformats.org/officeDocument/2006/relationships/notesSlide" Target="/ppt/notesSlides/notesSlide2.xml" Id="R63a02432a66b4aa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a0aad96da840b8" /><Relationship Type="http://schemas.openxmlformats.org/officeDocument/2006/relationships/notesSlide" Target="/ppt/notesSlides/notesSlide3.xml" Id="R70ade919ffe849e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3d31ac37094051" /><Relationship Type="http://schemas.openxmlformats.org/officeDocument/2006/relationships/notesSlide" Target="/ppt/notesSlides/notesSlide4.xml" Id="R599cd6a74a9740d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e0841bc0334c63" /><Relationship Type="http://schemas.openxmlformats.org/officeDocument/2006/relationships/notesSlide" Target="/ppt/notesSlides/notesSlide5.xml" Id="Rfe4867ac3c154de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4250a2cb1b4832" /><Relationship Type="http://schemas.openxmlformats.org/officeDocument/2006/relationships/notesSlide" Target="/ppt/notesSlides/notesSlide6.xml" Id="R2b4a3b50b456464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3da2ff372248f8" /><Relationship Type="http://schemas.openxmlformats.org/officeDocument/2006/relationships/notesSlide" Target="/ppt/notesSlides/notesSlide7.xml" Id="Rf6cc9626c493495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8e052e115b4bdf" /><Relationship Type="http://schemas.openxmlformats.org/officeDocument/2006/relationships/notesSlide" Target="/ppt/notesSlides/notesSlide8.xml" Id="R20882f0d6c4c496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5fa21b0ebe4968" /><Relationship Type="http://schemas.openxmlformats.org/officeDocument/2006/relationships/notesSlide" Target="/ppt/notesSlides/notesSlide9.xml" Id="Rd5032ecc14844cc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7e6282010343d2" /><Relationship Type="http://schemas.openxmlformats.org/officeDocument/2006/relationships/notesSlide" Target="/ppt/notesSlides/notesSlide10.xml" Id="Rf117358188db45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a08426e9cc441e" /><Relationship Type="http://schemas.openxmlformats.org/officeDocument/2006/relationships/notesSlide" Target="/ppt/notesSlides/notesSlide11.xml" Id="Rb8688b86517f4bd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630651835f44f6" /><Relationship Type="http://schemas.openxmlformats.org/officeDocument/2006/relationships/notesSlide" Target="/ppt/notesSlides/notesSlide12.xml" Id="R1dd4f3acbabb4ac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3cea53a4394414" /><Relationship Type="http://schemas.openxmlformats.org/officeDocument/2006/relationships/notesSlide" Target="/ppt/notesSlides/notesSlide13.xml" Id="R2df7df40591e47e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9498c5404f4170" /><Relationship Type="http://schemas.openxmlformats.org/officeDocument/2006/relationships/notesSlide" Target="/ppt/notesSlides/notesSlide14.xml" Id="R74597fdd828a4c6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f0950195ca4f56" /><Relationship Type="http://schemas.openxmlformats.org/officeDocument/2006/relationships/notesSlide" Target="/ppt/notesSlides/notesSlide15.xml" Id="R3f32c4bef61f496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8f1c28163e43c6" /><Relationship Type="http://schemas.openxmlformats.org/officeDocument/2006/relationships/notesSlide" Target="/ppt/notesSlides/notesSlide16.xml" Id="R2c2ae6f63fb041a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c1cfbdbb394bb9" /><Relationship Type="http://schemas.openxmlformats.org/officeDocument/2006/relationships/notesSlide" Target="/ppt/notesSlides/notesSlide17.xml" Id="R16eab55623834fb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230868798b4d38" /><Relationship Type="http://schemas.openxmlformats.org/officeDocument/2006/relationships/notesSlide" Target="/ppt/notesSlides/notesSlide18.xml" Id="R4a548354c02a4d5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2b15f25650456a" /><Relationship Type="http://schemas.openxmlformats.org/officeDocument/2006/relationships/notesSlide" Target="/ppt/notesSlides/notesSlide19.xml" Id="Refe205235da64e9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edf77566c646d4" /><Relationship Type="http://schemas.openxmlformats.org/officeDocument/2006/relationships/notesSlide" Target="/ppt/notesSlides/notesSlide20.xml" Id="R6f34174901864ab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1fdc1c81d64436" /><Relationship Type="http://schemas.openxmlformats.org/officeDocument/2006/relationships/notesSlide" Target="/ppt/notesSlides/notesSlide21.xml" Id="R6a8d17622c4f4e3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ad18337b9b47fc" /><Relationship Type="http://schemas.openxmlformats.org/officeDocument/2006/relationships/notesSlide" Target="/ppt/notesSlides/notesSlide22.xml" Id="Rdf095833c29348a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a436179fb74958" /><Relationship Type="http://schemas.openxmlformats.org/officeDocument/2006/relationships/notesSlide" Target="/ppt/notesSlides/notesSlide23.xml" Id="R0cada3e6682342c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ab8c822d9f45b2" /><Relationship Type="http://schemas.openxmlformats.org/officeDocument/2006/relationships/notesSlide" Target="/ppt/notesSlides/notesSlide24.xml" Id="Rd94467ba02174a5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1bbb1c1b0e4ffe" /><Relationship Type="http://schemas.openxmlformats.org/officeDocument/2006/relationships/notesSlide" Target="/ppt/notesSlides/notesSlide25.xml" Id="R7a493a354d0b4fc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4bc4faec0c4d34" /><Relationship Type="http://schemas.openxmlformats.org/officeDocument/2006/relationships/notesSlide" Target="/ppt/notesSlides/notesSlide26.xml" Id="Ra10e9164a6e24dd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  |  John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第三日，在加利利的迦拿有娶親的筵席，耶穌的母親在那裏。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third day there was a marriage in Cana of Galilee; and the mother of Jesus was there: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  |  John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耶穌和他的門徒也被請去赴席。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both Jesus was called, and his disciples, to the marriage.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2:3  |  John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酒用盡了，耶穌的母親對他說：「他們沒有酒了。」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wanted wine, the mother of Jesus saith unto him, They have no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2:4  |  John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耶穌說：「母親，我與你有甚麼相干？我的時候還沒有到。」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her, Woman, what have I to do with thee? mine hour is not yet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2:5  |  John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他母親對用人說：「他告訴你們甚麼，你們就做甚麼。」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mother saith unto the servants, Whatsoever he saith unto you, do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2:6  |  John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照猶太人潔淨的規矩，有六口石缸擺在那裏，每口可以盛兩三桶水。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were set there six waterpots of stone, after the manner of the purifying of the Jews, containing two or three firkins apiece.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2:7  |  John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耶穌對用人說：「把缸倒滿了水。」他們就倒滿了，直到缸口。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them, Fill the waterpots with water. And they filled them up to the brim.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2:8  |  John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耶穌又說：「現在可以舀出來，送給管筵席的。」他們就送了去。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saith unto them, Draw out now, and bear unto the governor of the feast. And they bare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2:9  |  John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管筵席的嘗了那水變的酒，並不知道是哪裏來的，只有舀水的用人知道。管筵席的便叫新郎來，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ruler of the feast had tasted the water that was made wine, and knew not whence it was: (but the servants which drew the water knew;) the governor of the feast called the bridegroom,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2:10  |  John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對他說：「人都是先擺上好酒，等客喝足了，才擺上次的，你倒把好酒留到如今！」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saith unto him, Every man at the beginning doth set forth good wine; and when men have well drunk, then that which is worse: but thou hast kept the good wine until now.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2:11  |  John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這是耶穌所行的頭一件神蹟，是在加利利的迦拿行的，顯出他的榮耀來；他的門徒就信他了。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beginning of miracles did Jesus in Cana of Galilee, and manifested forth his glory; and his disciples believed 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2:12  |  John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這事以後，耶穌與他的母親、弟兄，和門徒都下迦百農去，在那裏住了不多幾日。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this he went down to Capernaum, he, and his mother, and his brethren, and his disciples: and they continued there not many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2:13  |  John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猶太人的逾越節近了，耶穌就上耶路撒冷去。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Jews’ passover was at hand, and Jesus went up to Jerusalem,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2:14  |  John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看見殿裏有賣牛、羊、鴿子的，並有兌換銀錢的人坐在那裏，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found in the temple those that sold oxen and sheep and doves, and the changers of money sitting: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2:15  |  John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耶穌就拿繩子做成鞭子，把牛羊都趕出殿去，倒出兌換銀錢之人的銀錢，推翻他們的桌子，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made a scourge of small cords, he drove them all out of the temple, and the sheep, and the oxen; and poured out the changers’ money, and overthrew the tables;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2:16  |  John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又對賣鴿子的說：「把這些東西拿去！不要將我父的殿當作買賣的地方。」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them that sold doves, Take these things hence; make not my Father’s house an house of merchandise.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2:17  |  John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他的門徒就想起[經上]記着說：「我為你的殿心裏焦急，如同火燒。」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disciples remembered that it was written, The zeal of thine house hath eaten me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2:18  |  John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因此猶太人問他說：「你既做這些事，還顯甚麼神蹟給我們看呢？」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the Jews and said unto him, What sign shewest thou unto us, seeing that thou doest these things?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2:19  |  John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耶穌回答說：「你們拆毀這殿，我三日內要再建立起來。」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 unto them, Destroy this temple, and in three days I will raise it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2:20  |  John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猶太人便說：「這殿是四十六年才造成的，你三日內就再建立起來嗎？」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Jews, Forty and six years was this temple in building, and wilt thou rear it up in three days?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2:21  |  John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但耶穌這話是以他的身體為殿。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spake of the temple of his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2:22  |  John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所以到他從死裏復活以後，門徒就想起他說過這話，便信了聖經和耶穌所說的。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therefore he was risen from the dead, his disciples remembered that he had said this unto them; and they believed the scripture, and the word which Jesus had said.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2:23  |  John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當耶穌在耶路撒冷過逾越節的時候，有許多人看見他所行的神蹟，就信了他的名。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he was in Jerusalem at the passover, in the feast day, many believed in his name, when they saw the miracles which he did.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2:24  |  John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耶穌卻不將自己交託他們；因為他知道萬人，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Jesus did not commit himself unto them, because he knew all men,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2:25  |  John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也用不着誰見證人怎樣，因他知道人心裏所存的。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needed not that any should testify of man: for he knew what was in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2026-08-26T14:30:44.7440000Z</dcterms:created>
  <dcterms:modified xsi:type="dcterms:W3CDTF">2026-08-26T14:30:44.7440000Z</dcterms:modified>
</coreProperties>
</file>