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fb339bb7b824215" /><Relationship Type="http://schemas.openxmlformats.org/officeDocument/2006/relationships/extended-properties" Target="/docProps/app.xml" Id="R0a135b55359e4d79" /><Relationship Type="http://schemas.openxmlformats.org/officeDocument/2006/relationships/officeDocument" Target="/ppt/presentation.xml" Id="Rc644e620338f4e1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6e5c50da534452d"/>
  </p:sldMasterIdLst>
  <p:notesMasterIdLst>
    <p:notesMasterId xmlns:r="http://schemas.openxmlformats.org/officeDocument/2006/relationships" r:id="R36d2993a5b3c48de"/>
  </p:notesMasterIdLst>
  <p:sldIdLst>
    <p:sldId xmlns:r="http://schemas.openxmlformats.org/officeDocument/2006/relationships" id="256" r:id="Rf3f58226283c49db"/>
    <p:sldId xmlns:r="http://schemas.openxmlformats.org/officeDocument/2006/relationships" id="257" r:id="Rc9484600dc284a95"/>
    <p:sldId xmlns:r="http://schemas.openxmlformats.org/officeDocument/2006/relationships" id="258" r:id="R4acbbc9d5d4a42fa"/>
    <p:sldId xmlns:r="http://schemas.openxmlformats.org/officeDocument/2006/relationships" id="259" r:id="R46786c56c2f64204"/>
    <p:sldId xmlns:r="http://schemas.openxmlformats.org/officeDocument/2006/relationships" id="260" r:id="R1ccde141b0554095"/>
    <p:sldId xmlns:r="http://schemas.openxmlformats.org/officeDocument/2006/relationships" id="261" r:id="R8fe460ec2185403a"/>
    <p:sldId xmlns:r="http://schemas.openxmlformats.org/officeDocument/2006/relationships" id="262" r:id="R358f834b5d524e6a"/>
    <p:sldId xmlns:r="http://schemas.openxmlformats.org/officeDocument/2006/relationships" id="263" r:id="R96a563307ca04b3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f4dfe8599ed4511" /><Relationship Type="http://schemas.openxmlformats.org/officeDocument/2006/relationships/slideMaster" Target="/ppt/slideMasters/slideMaster1.xml" Id="Rb6e5c50da534452d" /><Relationship Type="http://schemas.openxmlformats.org/officeDocument/2006/relationships/notesMaster" Target="/ppt/notesMasters/notesMaster1.xml" Id="R36d2993a5b3c48de" /><Relationship Type="http://schemas.openxmlformats.org/officeDocument/2006/relationships/presProps" Target="/ppt/presProps.xml" Id="R914645e5352445ac" /><Relationship Type="http://schemas.openxmlformats.org/officeDocument/2006/relationships/tableStyles" Target="/ppt/tableStyles.xml" Id="R481b13f7b7ac428c" /><Relationship Type="http://schemas.openxmlformats.org/officeDocument/2006/relationships/slide" Target="/ppt/slides/slide1.xml" Id="Rf3f58226283c49db" /><Relationship Type="http://schemas.openxmlformats.org/officeDocument/2006/relationships/slide" Target="/ppt/slides/slide2.xml" Id="Rc9484600dc284a95" /><Relationship Type="http://schemas.openxmlformats.org/officeDocument/2006/relationships/slide" Target="/ppt/slides/slide3.xml" Id="R4acbbc9d5d4a42fa" /><Relationship Type="http://schemas.openxmlformats.org/officeDocument/2006/relationships/slide" Target="/ppt/slides/slide4.xml" Id="R46786c56c2f64204" /><Relationship Type="http://schemas.openxmlformats.org/officeDocument/2006/relationships/slide" Target="/ppt/slides/slide5.xml" Id="R1ccde141b0554095" /><Relationship Type="http://schemas.openxmlformats.org/officeDocument/2006/relationships/slide" Target="/ppt/slides/slide6.xml" Id="R8fe460ec2185403a" /><Relationship Type="http://schemas.openxmlformats.org/officeDocument/2006/relationships/slide" Target="/ppt/slides/slide7.xml" Id="R358f834b5d524e6a" /><Relationship Type="http://schemas.openxmlformats.org/officeDocument/2006/relationships/slide" Target="/ppt/slides/slide8.xml" Id="R96a563307ca04b3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0bc4511b17f4bb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9bdddc98cc24da4" /><Relationship Type="http://schemas.openxmlformats.org/officeDocument/2006/relationships/notesMaster" Target="/ppt/notesMasters/notesMaster1.xml" Id="Rd92ed7d37913436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58de3be713948f8" /><Relationship Type="http://schemas.openxmlformats.org/officeDocument/2006/relationships/notesMaster" Target="/ppt/notesMasters/notesMaster1.xml" Id="R6390a3eab17541d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3c8d0a6a8f247db" /><Relationship Type="http://schemas.openxmlformats.org/officeDocument/2006/relationships/notesMaster" Target="/ppt/notesMasters/notesMaster1.xml" Id="Rb05fef91a2c34e2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b74c58815f84a26" /><Relationship Type="http://schemas.openxmlformats.org/officeDocument/2006/relationships/notesMaster" Target="/ppt/notesMasters/notesMaster1.xml" Id="Re9fa7733c2e84d9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da1ad3beb4442c0" /><Relationship Type="http://schemas.openxmlformats.org/officeDocument/2006/relationships/notesMaster" Target="/ppt/notesMasters/notesMaster1.xml" Id="Rc6a69deed2bb43a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d1ceed0bfe6499d" /><Relationship Type="http://schemas.openxmlformats.org/officeDocument/2006/relationships/notesMaster" Target="/ppt/notesMasters/notesMaster1.xml" Id="Rb23fab9622ad4e2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e74e13d2bab495e" /><Relationship Type="http://schemas.openxmlformats.org/officeDocument/2006/relationships/notesMaster" Target="/ppt/notesMasters/notesMaster1.xml" Id="R97ae473cd70a4b2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330a62aea674c44" /><Relationship Type="http://schemas.openxmlformats.org/officeDocument/2006/relationships/notesMaster" Target="/ppt/notesMasters/notesMaster1.xml" Id="R56138349da6c4ce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f321b362618413f" /><Relationship Type="http://schemas.openxmlformats.org/officeDocument/2006/relationships/image" Target="/ppt/media/image.png" Id="Ra720a373e46a4370" /><Relationship Type="http://schemas.openxmlformats.org/officeDocument/2006/relationships/image" Target="/ppt/media/image2.png" Id="R532a3bdf6bb64ae9" /><Relationship Type="http://schemas.openxmlformats.org/officeDocument/2006/relationships/image" Target="/ppt/media/image.jpeg" Id="R5a892df8636c473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3df6cc97cba452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720a373e46a437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32a3bdf6bb64ae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892df8636c473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d9580e593804ac0" /><Relationship Type="http://schemas.openxmlformats.org/officeDocument/2006/relationships/slideLayout" Target="/ppt/slideLayouts/slideLayout1.xml" Id="R4c8d313c57ae48f5" /><Relationship Type="http://schemas.openxmlformats.org/officeDocument/2006/relationships/slideLayout" Target="/ppt/slideLayouts/slideLayout2.xml" Id="R0de453ade5c347a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c8d313c57ae48f5"/>
    <p:sldLayoutId xmlns:r="http://schemas.openxmlformats.org/officeDocument/2006/relationships" id="2147483650" r:id="R0de453ade5c347a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b768c884f5474d" /><Relationship Type="http://schemas.openxmlformats.org/officeDocument/2006/relationships/notesSlide" Target="/ppt/notesSlides/notesSlide1.xml" Id="R8ba822b40b1041e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2551b03bc743c9" /><Relationship Type="http://schemas.openxmlformats.org/officeDocument/2006/relationships/notesSlide" Target="/ppt/notesSlides/notesSlide2.xml" Id="Rc605e5c11b49449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3713f7915444a6" /><Relationship Type="http://schemas.openxmlformats.org/officeDocument/2006/relationships/notesSlide" Target="/ppt/notesSlides/notesSlide3.xml" Id="R1317ba7ec53b49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d897d7a554e06" /><Relationship Type="http://schemas.openxmlformats.org/officeDocument/2006/relationships/notesSlide" Target="/ppt/notesSlides/notesSlide4.xml" Id="R706785a8fbb747c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b084be901e4e28" /><Relationship Type="http://schemas.openxmlformats.org/officeDocument/2006/relationships/notesSlide" Target="/ppt/notesSlides/notesSlide5.xml" Id="R61d71684edbe4c1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1657573d534d9e" /><Relationship Type="http://schemas.openxmlformats.org/officeDocument/2006/relationships/notesSlide" Target="/ppt/notesSlides/notesSlide6.xml" Id="Rb3c0c85981d244f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661f71bb64377" /><Relationship Type="http://schemas.openxmlformats.org/officeDocument/2006/relationships/notesSlide" Target="/ppt/notesSlides/notesSlide7.xml" Id="Rf089722f7eeb40b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a0522c8834329" /><Relationship Type="http://schemas.openxmlformats.org/officeDocument/2006/relationships/notesSlide" Target="/ppt/notesSlides/notesSlide8.xml" Id="Rd710870154b6430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110:1  |  Psalms 110:1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耶和華對我主說： 你坐在我的右邊， 等我使你仇敵作你的腳凳。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The LORD said unto my Lord, Sit thou at my right hand, until I make thine enemies thy footstool.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110:2  |  Psalms 110:2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耶和華必使你從錫安伸出能力的杖來； 你要在你仇敵中掌權。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send the rod of thy strength out of Zion: rule thou in the midst of thine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110:3  |  Psalms 110:3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當你掌權的日子， 你的民要以聖潔的妝飾為衣， 甘心犧牲自己； 你的民多如清晨的甘露。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people shall be willing in the day of thy power, in the beauties of holiness from the womb of the morning: thou hast the dew of thy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110:4  |  Psalms 110:4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耶和華起了誓，決不後悔，[說]： 你是照着麥基洗德的等次永遠為祭司。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sworn, and will not repent, Thou art a priest for ever after the order of Melchizedek.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110:5  |  Psalms 110:5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在你右邊的主， 當他發怒的日子，必打傷列王。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at thy right hand shall strike through kings in the day of his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110:6  |  Psalms 110:6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他要在列邦中刑罰[惡人]， 屍首就遍滿[各處]； 他要在許多國中打破[仇敵的]頭。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judge among the heathen, he shall fill the places with the dead bodies; he shall wound the heads over many countries.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110:7  |  Psalms 110:7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他要喝路旁的河水， 因此必抬起頭來。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drink of the brook in the way: therefore shall he lift up the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2026-08-26T10:32:20.9210000Z</dcterms:created>
  <dcterms:modified xsi:type="dcterms:W3CDTF">2026-08-26T10:32:20.9210000Z</dcterms:modified>
</coreProperties>
</file>