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598b0177d9324866" /><Relationship Type="http://schemas.openxmlformats.org/officeDocument/2006/relationships/extended-properties" Target="/docProps/app.xml" Id="R9d172efeb38645fb" /><Relationship Type="http://schemas.openxmlformats.org/officeDocument/2006/relationships/officeDocument" Target="/ppt/presentation.xml" Id="R0a706b004b6e4970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7212b54af61f4d01"/>
  </p:sldMasterIdLst>
  <p:notesMasterIdLst>
    <p:notesMasterId xmlns:r="http://schemas.openxmlformats.org/officeDocument/2006/relationships" r:id="R2a22347846454bcf"/>
  </p:notesMasterIdLst>
  <p:sldIdLst>
    <p:sldId xmlns:r="http://schemas.openxmlformats.org/officeDocument/2006/relationships" id="256" r:id="Rc1a9f6da6cd34204"/>
    <p:sldId xmlns:r="http://schemas.openxmlformats.org/officeDocument/2006/relationships" id="257" r:id="R24d2d49d81cf42de"/>
    <p:sldId xmlns:r="http://schemas.openxmlformats.org/officeDocument/2006/relationships" id="258" r:id="R6d788f6ff903468a"/>
    <p:sldId xmlns:r="http://schemas.openxmlformats.org/officeDocument/2006/relationships" id="259" r:id="R61d2ce1ab235457d"/>
    <p:sldId xmlns:r="http://schemas.openxmlformats.org/officeDocument/2006/relationships" id="260" r:id="R5eac5cd90fa84ecf"/>
    <p:sldId xmlns:r="http://schemas.openxmlformats.org/officeDocument/2006/relationships" id="261" r:id="Rc4074366ca424120"/>
    <p:sldId xmlns:r="http://schemas.openxmlformats.org/officeDocument/2006/relationships" id="262" r:id="R4284a55318b34758"/>
    <p:sldId xmlns:r="http://schemas.openxmlformats.org/officeDocument/2006/relationships" id="263" r:id="R5967c385926748f0"/>
    <p:sldId xmlns:r="http://schemas.openxmlformats.org/officeDocument/2006/relationships" id="264" r:id="R62ef7f9b702649ab"/>
    <p:sldId xmlns:r="http://schemas.openxmlformats.org/officeDocument/2006/relationships" id="265" r:id="R396df3723921437e"/>
    <p:sldId xmlns:r="http://schemas.openxmlformats.org/officeDocument/2006/relationships" id="266" r:id="R33c2f5fa92684fdb"/>
    <p:sldId xmlns:r="http://schemas.openxmlformats.org/officeDocument/2006/relationships" id="267" r:id="R015b8859a5604cdb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7e0715bbb9924828" /><Relationship Type="http://schemas.openxmlformats.org/officeDocument/2006/relationships/slideMaster" Target="/ppt/slideMasters/slideMaster1.xml" Id="R7212b54af61f4d01" /><Relationship Type="http://schemas.openxmlformats.org/officeDocument/2006/relationships/notesMaster" Target="/ppt/notesMasters/notesMaster1.xml" Id="R2a22347846454bcf" /><Relationship Type="http://schemas.openxmlformats.org/officeDocument/2006/relationships/presProps" Target="/ppt/presProps.xml" Id="R418f1c4860b344c2" /><Relationship Type="http://schemas.openxmlformats.org/officeDocument/2006/relationships/tableStyles" Target="/ppt/tableStyles.xml" Id="R524c673b31984164" /><Relationship Type="http://schemas.openxmlformats.org/officeDocument/2006/relationships/slide" Target="/ppt/slides/slide1.xml" Id="Rc1a9f6da6cd34204" /><Relationship Type="http://schemas.openxmlformats.org/officeDocument/2006/relationships/slide" Target="/ppt/slides/slide2.xml" Id="R24d2d49d81cf42de" /><Relationship Type="http://schemas.openxmlformats.org/officeDocument/2006/relationships/slide" Target="/ppt/slides/slide3.xml" Id="R6d788f6ff903468a" /><Relationship Type="http://schemas.openxmlformats.org/officeDocument/2006/relationships/slide" Target="/ppt/slides/slide4.xml" Id="R61d2ce1ab235457d" /><Relationship Type="http://schemas.openxmlformats.org/officeDocument/2006/relationships/slide" Target="/ppt/slides/slide5.xml" Id="R5eac5cd90fa84ecf" /><Relationship Type="http://schemas.openxmlformats.org/officeDocument/2006/relationships/slide" Target="/ppt/slides/slide6.xml" Id="Rc4074366ca424120" /><Relationship Type="http://schemas.openxmlformats.org/officeDocument/2006/relationships/slide" Target="/ppt/slides/slide7.xml" Id="R4284a55318b34758" /><Relationship Type="http://schemas.openxmlformats.org/officeDocument/2006/relationships/slide" Target="/ppt/slides/slide8.xml" Id="R5967c385926748f0" /><Relationship Type="http://schemas.openxmlformats.org/officeDocument/2006/relationships/slide" Target="/ppt/slides/slide9.xml" Id="R62ef7f9b702649ab" /><Relationship Type="http://schemas.openxmlformats.org/officeDocument/2006/relationships/slide" Target="/ppt/slides/slide10.xml" Id="R396df3723921437e" /><Relationship Type="http://schemas.openxmlformats.org/officeDocument/2006/relationships/slide" Target="/ppt/slides/slide11.xml" Id="R33c2f5fa92684fdb" /><Relationship Type="http://schemas.openxmlformats.org/officeDocument/2006/relationships/slide" Target="/ppt/slides/slide12.xml" Id="R015b8859a5604cdb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56de6384fc214e88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bdf0ee2d143b4435" /><Relationship Type="http://schemas.openxmlformats.org/officeDocument/2006/relationships/notesMaster" Target="/ppt/notesMasters/notesMaster1.xml" Id="R8ad8356e42064a2b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07da0f59d6db47e0" /><Relationship Type="http://schemas.openxmlformats.org/officeDocument/2006/relationships/notesMaster" Target="/ppt/notesMasters/notesMaster1.xml" Id="R60d458029007462b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80b40739da8f495f" /><Relationship Type="http://schemas.openxmlformats.org/officeDocument/2006/relationships/notesMaster" Target="/ppt/notesMasters/notesMaster1.xml" Id="R0a67b3f2efea48b1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6221b05e5a504ad1" /><Relationship Type="http://schemas.openxmlformats.org/officeDocument/2006/relationships/notesMaster" Target="/ppt/notesMasters/notesMaster1.xml" Id="R35d9b2e69d8149d6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17fbb9a2a4d7465b" /><Relationship Type="http://schemas.openxmlformats.org/officeDocument/2006/relationships/notesMaster" Target="/ppt/notesMasters/notesMaster1.xml" Id="Rf299224e3e274f7c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090e4aa5574849ac" /><Relationship Type="http://schemas.openxmlformats.org/officeDocument/2006/relationships/notesMaster" Target="/ppt/notesMasters/notesMaster1.xml" Id="Refe942f2ff6f46c3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2d748a5f85bf4909" /><Relationship Type="http://schemas.openxmlformats.org/officeDocument/2006/relationships/notesMaster" Target="/ppt/notesMasters/notesMaster1.xml" Id="Rb60c3ef363034848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d893868d41ad402f" /><Relationship Type="http://schemas.openxmlformats.org/officeDocument/2006/relationships/notesMaster" Target="/ppt/notesMasters/notesMaster1.xml" Id="R831e0d1600fa48e3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99f7478ed0734f62" /><Relationship Type="http://schemas.openxmlformats.org/officeDocument/2006/relationships/notesMaster" Target="/ppt/notesMasters/notesMaster1.xml" Id="Rcc422a8c9c8d4b3c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a5301c3d6ced4b76" /><Relationship Type="http://schemas.openxmlformats.org/officeDocument/2006/relationships/notesMaster" Target="/ppt/notesMasters/notesMaster1.xml" Id="Reec9298fa254407f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9238fc60385f40d6" /><Relationship Type="http://schemas.openxmlformats.org/officeDocument/2006/relationships/notesMaster" Target="/ppt/notesMasters/notesMaster1.xml" Id="R702867660c884c44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9397214631c2479e" /><Relationship Type="http://schemas.openxmlformats.org/officeDocument/2006/relationships/notesMaster" Target="/ppt/notesMasters/notesMaster1.xml" Id="Rdfc0c3ef6b9c4943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23e8c1d2d884df7" /><Relationship Type="http://schemas.openxmlformats.org/officeDocument/2006/relationships/image" Target="/ppt/media/image.png" Id="R729f3d1bc2ac4562" /><Relationship Type="http://schemas.openxmlformats.org/officeDocument/2006/relationships/image" Target="/ppt/media/image2.png" Id="Rbf4aff7b78734861" /><Relationship Type="http://schemas.openxmlformats.org/officeDocument/2006/relationships/image" Target="/ppt/media/image.jpeg" Id="Rdbf34c3901044a87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67808c88a4e4251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729f3d1bc2ac4562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bf4aff7b78734861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bf34c3901044a87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87434ed869ea4ad2" /><Relationship Type="http://schemas.openxmlformats.org/officeDocument/2006/relationships/slideLayout" Target="/ppt/slideLayouts/slideLayout1.xml" Id="R940765cca83d4617" /><Relationship Type="http://schemas.openxmlformats.org/officeDocument/2006/relationships/slideLayout" Target="/ppt/slideLayouts/slideLayout2.xml" Id="Ra1131f8a51014717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940765cca83d4617"/>
    <p:sldLayoutId xmlns:r="http://schemas.openxmlformats.org/officeDocument/2006/relationships" id="2147483650" r:id="Ra1131f8a51014717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de943e4005f4106" /><Relationship Type="http://schemas.openxmlformats.org/officeDocument/2006/relationships/notesSlide" Target="/ppt/notesSlides/notesSlide1.xml" Id="R9a9f4877169a4f80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41ac00723e04aa3" /><Relationship Type="http://schemas.openxmlformats.org/officeDocument/2006/relationships/notesSlide" Target="/ppt/notesSlides/notesSlide2.xml" Id="R3d0759b77f604e71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7cb7228f1c644f2" /><Relationship Type="http://schemas.openxmlformats.org/officeDocument/2006/relationships/notesSlide" Target="/ppt/notesSlides/notesSlide3.xml" Id="Ra7f34e1c89b94814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c2b1bc5d4c74ed5" /><Relationship Type="http://schemas.openxmlformats.org/officeDocument/2006/relationships/notesSlide" Target="/ppt/notesSlides/notesSlide4.xml" Id="R29214f069928484e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d7e100f53054ea7" /><Relationship Type="http://schemas.openxmlformats.org/officeDocument/2006/relationships/notesSlide" Target="/ppt/notesSlides/notesSlide5.xml" Id="R1e0c39cf42a44219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9cfaea2f17c495d" /><Relationship Type="http://schemas.openxmlformats.org/officeDocument/2006/relationships/notesSlide" Target="/ppt/notesSlides/notesSlide6.xml" Id="R2381d5e36e214735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a6a59e704d34bc3" /><Relationship Type="http://schemas.openxmlformats.org/officeDocument/2006/relationships/notesSlide" Target="/ppt/notesSlides/notesSlide7.xml" Id="R3b870a554486494f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2e3deb9c203482c" /><Relationship Type="http://schemas.openxmlformats.org/officeDocument/2006/relationships/notesSlide" Target="/ppt/notesSlides/notesSlide8.xml" Id="R3cc2577aef084ee3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14a14217be54091" /><Relationship Type="http://schemas.openxmlformats.org/officeDocument/2006/relationships/notesSlide" Target="/ppt/notesSlides/notesSlide9.xml" Id="R895f6345fc944e68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4c6c0089b6a4aab" /><Relationship Type="http://schemas.openxmlformats.org/officeDocument/2006/relationships/notesSlide" Target="/ppt/notesSlides/notesSlide10.xml" Id="Ree50c4ea64bb494f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f15993d9dae458f" /><Relationship Type="http://schemas.openxmlformats.org/officeDocument/2006/relationships/notesSlide" Target="/ppt/notesSlides/notesSlide11.xml" Id="R4ecece58e51047d2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791c430082d4486" /><Relationship Type="http://schemas.openxmlformats.org/officeDocument/2006/relationships/notesSlide" Target="/ppt/notesSlides/notesSlide12.xml" Id="R82a80b071d9545fb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以賽亞書第61章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Isaiah 61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61:1  |  Isaiah 61:1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主耶和華的靈在我身上； 因為耶和華用膏膏我， 叫我傳好信息給謙卑的人， 差遣我醫好傷心的人， 報告被擄的得釋放， 被囚的出[監牢]；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Spirit of the Lord GOD is upon me; because the LORD hath anointed me to preach good tidings unto the meek; he hath sent me to bind up the brokenhearted, to proclaim liberty to the captives, and the opening of the prison to them that are bound;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61:2  |  Isaiah 61:2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報告耶和華的恩年， 和我們神報仇的日子； 安慰一切悲哀的人，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proclaim the acceptable year of the LORD, and the day of vengeance of our God; to comfort all that mourn;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61:3  |  Isaiah 61:3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賜華冠與錫安悲哀的人，代替灰塵； 喜樂油代替悲哀； 讚美衣代替憂傷之靈； 使他們稱為「公義樹」， 是耶和華所栽的，叫他得榮耀。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appoint unto them that mourn in Zion, to give unto them beauty for ashes, the oil of joy for mourning, the garment of praise for the spirit of heaviness; that they might be called trees of righteousness, the planting of the LORD, that he might be glorified.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61:4  |  Isaiah 61:4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他們必修造已久的荒場， 建立先前淒涼之處， 重修歷代荒涼之城。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shall build the old wastes, they shall raise up the former desolations, and they shall repair the waste cities, the desolations of many generations.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61:5  |  Isaiah 61:5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那時，外人必起來牧放你們的羊群； 外邦人必作你們耕種田地的， 修理葡萄園的。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strangers shall stand and feed your flocks, and the sons of the alien shall be your plowmen and your vinedressers.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61:6  |  Isaiah 61:6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你們倒要稱為耶和華的祭司； 人必稱你們為我們神的僕役。 你們必吃用列國的財物， 因得他們的榮耀自誇。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ye shall be named the Priests of the LORD: men shall call you the Ministers of our God: ye shall eat the riches of the Gentiles, and in their glory shall ye boast yourselves.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61:7  |  Isaiah 61:7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你們[必得]加倍[的好處]，代替所受的羞辱； 分中所得的喜樂，必代替所受的凌辱。 在境內必得加倍[的產業]； 永遠之樂必歸與你們。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your shame ye shall have double; and for confusion they shall rejoice in their portion: therefore in their land they shall possess the double: everlasting joy shall be unto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61:8  |  Isaiah 61:8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因為我－耶和華喜愛公平， 恨惡搶奪和罪孽； 我要憑誠實施行報應， 並要與我的百姓立永約。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the LORD love judgment, I hate robbery for burnt offering; and I will direct their work in truth, and I will make an everlasting covenant with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61:9  |  Isaiah 61:9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他們的後裔必在列國中被人認識； 他們的子孫在眾民中也是如此。 凡看見他們的必認他們是耶和華賜福的後裔。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their seed shall be known among the Gentiles, and their offspring among the people: all that see them shall acknowledge them, that they are the seed which the LORD hath blessed.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61:10  |  Isaiah 61:10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我因耶和華大大歡喜； 我的心靠神快樂。 因他以拯救為衣給我穿上， 以公義為袍給我披上， 好像新郎戴上華冠， 又像新婦佩戴妝飾。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greatly rejoice in the LORD, my soul shall be joyful in my God; for he hath clothed me with the garments of salvation, he hath covered me with the robe of righteousness, as a bridegroom decketh himself with ornaments, and as a bride adorneth herself with her jewels.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61:11  |  Isaiah 61:11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田地怎樣使百穀發芽， 園子怎樣使所種的發生， 主耶和華必照樣 使公義和讚美在萬民中發出。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as the earth bringeth forth her bud, and as the garden causeth the things that are sown in it to spring forth; so the Lord GOD will cause righteousness and praise to spring forth before all the nations.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2026-08-26T10:39:08.2350000Z</dcterms:created>
  <dcterms:modified xsi:type="dcterms:W3CDTF">2026-08-26T10:39:08.2350000Z</dcterms:modified>
</coreProperties>
</file>