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fae6028c390b4348" /><Relationship Type="http://schemas.openxmlformats.org/officeDocument/2006/relationships/extended-properties" Target="/docProps/app.xml" Id="R8d164c2db0b841f3" /><Relationship Type="http://schemas.openxmlformats.org/officeDocument/2006/relationships/officeDocument" Target="/ppt/presentation.xml" Id="Rf9fafdecff2640af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ddc6372f2ccf499b"/>
  </p:sldMasterIdLst>
  <p:notesMasterIdLst>
    <p:notesMasterId xmlns:r="http://schemas.openxmlformats.org/officeDocument/2006/relationships" r:id="Rb99f1cba47b9489c"/>
  </p:notesMasterIdLst>
  <p:sldIdLst>
    <p:sldId xmlns:r="http://schemas.openxmlformats.org/officeDocument/2006/relationships" id="256" r:id="R978cc736e41e4edf"/>
    <p:sldId xmlns:r="http://schemas.openxmlformats.org/officeDocument/2006/relationships" id="257" r:id="Rbaad2a4adb0c4722"/>
    <p:sldId xmlns:r="http://schemas.openxmlformats.org/officeDocument/2006/relationships" id="258" r:id="Rccf0bb2b177742cd"/>
    <p:sldId xmlns:r="http://schemas.openxmlformats.org/officeDocument/2006/relationships" id="259" r:id="Raf7f9a6aca204848"/>
    <p:sldId xmlns:r="http://schemas.openxmlformats.org/officeDocument/2006/relationships" id="260" r:id="Ra17beed96eed4a56"/>
    <p:sldId xmlns:r="http://schemas.openxmlformats.org/officeDocument/2006/relationships" id="261" r:id="Rb44d1260b7294e0e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f7265dfd71f7417a" /><Relationship Type="http://schemas.openxmlformats.org/officeDocument/2006/relationships/slideMaster" Target="/ppt/slideMasters/slideMaster1.xml" Id="Rddc6372f2ccf499b" /><Relationship Type="http://schemas.openxmlformats.org/officeDocument/2006/relationships/notesMaster" Target="/ppt/notesMasters/notesMaster1.xml" Id="Rb99f1cba47b9489c" /><Relationship Type="http://schemas.openxmlformats.org/officeDocument/2006/relationships/presProps" Target="/ppt/presProps.xml" Id="R7621c0efe41d4aff" /><Relationship Type="http://schemas.openxmlformats.org/officeDocument/2006/relationships/tableStyles" Target="/ppt/tableStyles.xml" Id="Rc1d360200bc541f8" /><Relationship Type="http://schemas.openxmlformats.org/officeDocument/2006/relationships/slide" Target="/ppt/slides/slide1.xml" Id="R978cc736e41e4edf" /><Relationship Type="http://schemas.openxmlformats.org/officeDocument/2006/relationships/slide" Target="/ppt/slides/slide2.xml" Id="Rbaad2a4adb0c4722" /><Relationship Type="http://schemas.openxmlformats.org/officeDocument/2006/relationships/slide" Target="/ppt/slides/slide3.xml" Id="Rccf0bb2b177742cd" /><Relationship Type="http://schemas.openxmlformats.org/officeDocument/2006/relationships/slide" Target="/ppt/slides/slide4.xml" Id="Raf7f9a6aca204848" /><Relationship Type="http://schemas.openxmlformats.org/officeDocument/2006/relationships/slide" Target="/ppt/slides/slide5.xml" Id="Ra17beed96eed4a56" /><Relationship Type="http://schemas.openxmlformats.org/officeDocument/2006/relationships/slide" Target="/ppt/slides/slide6.xml" Id="Rb44d1260b7294e0e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9c668a382d874968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e059c5c7f6d2431d" /><Relationship Type="http://schemas.openxmlformats.org/officeDocument/2006/relationships/notesMaster" Target="/ppt/notesMasters/notesMaster1.xml" Id="R1b8cf89b9a174eed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f4c42b04510e4684" /><Relationship Type="http://schemas.openxmlformats.org/officeDocument/2006/relationships/notesMaster" Target="/ppt/notesMasters/notesMaster1.xml" Id="R64536f1114a94693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0931602eb9ba452d" /><Relationship Type="http://schemas.openxmlformats.org/officeDocument/2006/relationships/notesMaster" Target="/ppt/notesMasters/notesMaster1.xml" Id="R558ea92020014ba2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df64589a51394eeb" /><Relationship Type="http://schemas.openxmlformats.org/officeDocument/2006/relationships/notesMaster" Target="/ppt/notesMasters/notesMaster1.xml" Id="R2d38d75e1c75469d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216e407d49ea4bee" /><Relationship Type="http://schemas.openxmlformats.org/officeDocument/2006/relationships/notesMaster" Target="/ppt/notesMasters/notesMaster1.xml" Id="Rcd174250b4c54596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fdc929fd051d4f6a" /><Relationship Type="http://schemas.openxmlformats.org/officeDocument/2006/relationships/notesMaster" Target="/ppt/notesMasters/notesMaster1.xml" Id="R47af26f5217a4485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aeb77919d17e4b1a" /><Relationship Type="http://schemas.openxmlformats.org/officeDocument/2006/relationships/image" Target="/ppt/media/image.png" Id="R4b843da5343946a5" /><Relationship Type="http://schemas.openxmlformats.org/officeDocument/2006/relationships/image" Target="/ppt/media/image2.png" Id="Rb588b9b0e5c04adb" /><Relationship Type="http://schemas.openxmlformats.org/officeDocument/2006/relationships/image" Target="/ppt/media/image.jpeg" Id="R732077bc7cac400a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bbe3505500134bf9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4b843da5343946a5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b588b9b0e5c04adb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32077bc7cac400a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92b6955d5173484b" /><Relationship Type="http://schemas.openxmlformats.org/officeDocument/2006/relationships/slideLayout" Target="/ppt/slideLayouts/slideLayout1.xml" Id="Rc06f06136a444fe0" /><Relationship Type="http://schemas.openxmlformats.org/officeDocument/2006/relationships/slideLayout" Target="/ppt/slideLayouts/slideLayout2.xml" Id="Ra7287a2a25cf4c48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c06f06136a444fe0"/>
    <p:sldLayoutId xmlns:r="http://schemas.openxmlformats.org/officeDocument/2006/relationships" id="2147483650" r:id="Ra7287a2a25cf4c48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a41edafec6d4ca9" /><Relationship Type="http://schemas.openxmlformats.org/officeDocument/2006/relationships/notesSlide" Target="/ppt/notesSlides/notesSlide1.xml" Id="Rcf523c0e2a1841c9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623c51803f8429f" /><Relationship Type="http://schemas.openxmlformats.org/officeDocument/2006/relationships/notesSlide" Target="/ppt/notesSlides/notesSlide2.xml" Id="R31c4c26e42fd4d49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70702107608468f" /><Relationship Type="http://schemas.openxmlformats.org/officeDocument/2006/relationships/notesSlide" Target="/ppt/notesSlides/notesSlide3.xml" Id="R328b9d89d2af44c9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2dfc01f58b04fc8" /><Relationship Type="http://schemas.openxmlformats.org/officeDocument/2006/relationships/notesSlide" Target="/ppt/notesSlides/notesSlide4.xml" Id="Reac1fec047ad4fac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a095f75861548d0" /><Relationship Type="http://schemas.openxmlformats.org/officeDocument/2006/relationships/notesSlide" Target="/ppt/notesSlides/notesSlide5.xml" Id="Rd171ee48e4ea4c07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35440de60024a76" /><Relationship Type="http://schemas.openxmlformats.org/officeDocument/2006/relationships/notesSlide" Target="/ppt/notesSlides/notesSlide6.xml" Id="R040a3a00413e4409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詩篇第15章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15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15:1  |  Psalms 15:1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大衛的詩。 耶和華啊，誰能寄居你的帳幕？ 誰能住在你的聖山？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Psalm of David. LORD, who shall abide in thy tabernacle? who shall dwell in thy holy hill?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15:2  |  Psalms 15:2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就是行為正直、做事公義、 心裏說實話的人。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that walketh uprightly, and worketh righteousness, and speaketh the truth in his heart.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15:3  |  Psalms 15:3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他不以舌頭讒謗人， 不惡待朋友， 也不隨夥毀謗鄰里。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that backbiteth not with his tongue, nor doeth evil to his neighbour, nor taketh up a reproach against his neighbour.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15:4  |  Psalms 15:4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他眼中藐視匪類， 卻尊重那敬畏耶和華的人。 他發了誓，雖然自己吃虧也不更改。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In whose eyes a vile person is contemned; but he honoureth them that fear the LORD. He that sweareth to his own hurt, and changeth not.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15:5  |  Psalms 15:5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他不放債取利， 不受賄賂以害無辜。 行這些事的人必永不動搖。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that putteth not out his money to usury, nor taketh reward against the innocent. He that doeth these things shall never be moved.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2026-08-26T10:28:49.5950000Z</dcterms:created>
  <dcterms:modified xsi:type="dcterms:W3CDTF">2026-08-26T10:28:49.5950000Z</dcterms:modified>
</coreProperties>
</file>