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f4c385724ab4b4d" /><Relationship Type="http://schemas.openxmlformats.org/officeDocument/2006/relationships/extended-properties" Target="/docProps/app.xml" Id="R43b96baabf934dcb" /><Relationship Type="http://schemas.openxmlformats.org/officeDocument/2006/relationships/officeDocument" Target="/ppt/presentation.xml" Id="Rce1aa58951a0404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42670e80f674882"/>
  </p:sldMasterIdLst>
  <p:notesMasterIdLst>
    <p:notesMasterId xmlns:r="http://schemas.openxmlformats.org/officeDocument/2006/relationships" r:id="Rfb7ef3c5c9794eec"/>
  </p:notesMasterIdLst>
  <p:sldIdLst>
    <p:sldId xmlns:r="http://schemas.openxmlformats.org/officeDocument/2006/relationships" id="256" r:id="Rc0028175b0c54016"/>
    <p:sldId xmlns:r="http://schemas.openxmlformats.org/officeDocument/2006/relationships" id="257" r:id="R347eac9584e04840"/>
    <p:sldId xmlns:r="http://schemas.openxmlformats.org/officeDocument/2006/relationships" id="258" r:id="Ra1a94cbe75b940e1"/>
    <p:sldId xmlns:r="http://schemas.openxmlformats.org/officeDocument/2006/relationships" id="259" r:id="R2168d5b4eae4481d"/>
    <p:sldId xmlns:r="http://schemas.openxmlformats.org/officeDocument/2006/relationships" id="260" r:id="R765341e9ba4e4924"/>
    <p:sldId xmlns:r="http://schemas.openxmlformats.org/officeDocument/2006/relationships" id="261" r:id="R7f39e75cd7fa422c"/>
    <p:sldId xmlns:r="http://schemas.openxmlformats.org/officeDocument/2006/relationships" id="262" r:id="Raaea74f14a844db8"/>
    <p:sldId xmlns:r="http://schemas.openxmlformats.org/officeDocument/2006/relationships" id="263" r:id="R48ddf47af3c34bc1"/>
    <p:sldId xmlns:r="http://schemas.openxmlformats.org/officeDocument/2006/relationships" id="264" r:id="R6033380db62f47bc"/>
    <p:sldId xmlns:r="http://schemas.openxmlformats.org/officeDocument/2006/relationships" id="265" r:id="Rfd4c07f7683b4b53"/>
    <p:sldId xmlns:r="http://schemas.openxmlformats.org/officeDocument/2006/relationships" id="266" r:id="R5c3be43539774243"/>
    <p:sldId xmlns:r="http://schemas.openxmlformats.org/officeDocument/2006/relationships" id="267" r:id="R0953ad4543db464f"/>
    <p:sldId xmlns:r="http://schemas.openxmlformats.org/officeDocument/2006/relationships" id="268" r:id="R15e2040f32294d6f"/>
    <p:sldId xmlns:r="http://schemas.openxmlformats.org/officeDocument/2006/relationships" id="269" r:id="R7efe93b4707242d2"/>
    <p:sldId xmlns:r="http://schemas.openxmlformats.org/officeDocument/2006/relationships" id="270" r:id="R493a3cbf9b514c37"/>
    <p:sldId xmlns:r="http://schemas.openxmlformats.org/officeDocument/2006/relationships" id="271" r:id="Rcf9de236650746d3"/>
    <p:sldId xmlns:r="http://schemas.openxmlformats.org/officeDocument/2006/relationships" id="272" r:id="Rba3fb2cd175f4e04"/>
    <p:sldId xmlns:r="http://schemas.openxmlformats.org/officeDocument/2006/relationships" id="273" r:id="R1f7b09db27fb4cc5"/>
    <p:sldId xmlns:r="http://schemas.openxmlformats.org/officeDocument/2006/relationships" id="274" r:id="Rf680ec15f6694695"/>
    <p:sldId xmlns:r="http://schemas.openxmlformats.org/officeDocument/2006/relationships" id="275" r:id="Rf06ecd7db2954757"/>
    <p:sldId xmlns:r="http://schemas.openxmlformats.org/officeDocument/2006/relationships" id="276" r:id="R7cc45bd89f3740bf"/>
    <p:sldId xmlns:r="http://schemas.openxmlformats.org/officeDocument/2006/relationships" id="277" r:id="R9eb1033656994133"/>
    <p:sldId xmlns:r="http://schemas.openxmlformats.org/officeDocument/2006/relationships" id="278" r:id="R362acd80f4444a69"/>
    <p:sldId xmlns:r="http://schemas.openxmlformats.org/officeDocument/2006/relationships" id="279" r:id="Rba027e3aa98c49aa"/>
    <p:sldId xmlns:r="http://schemas.openxmlformats.org/officeDocument/2006/relationships" id="280" r:id="R2ff2811348774df2"/>
    <p:sldId xmlns:r="http://schemas.openxmlformats.org/officeDocument/2006/relationships" id="281" r:id="R89c9c71dec184570"/>
    <p:sldId xmlns:r="http://schemas.openxmlformats.org/officeDocument/2006/relationships" id="282" r:id="R6d68a669e9154dff"/>
    <p:sldId xmlns:r="http://schemas.openxmlformats.org/officeDocument/2006/relationships" id="283" r:id="R87889344018241b0"/>
    <p:sldId xmlns:r="http://schemas.openxmlformats.org/officeDocument/2006/relationships" id="284" r:id="Re42c5fe2603f49af"/>
    <p:sldId xmlns:r="http://schemas.openxmlformats.org/officeDocument/2006/relationships" id="285" r:id="R53441f889a624310"/>
    <p:sldId xmlns:r="http://schemas.openxmlformats.org/officeDocument/2006/relationships" id="286" r:id="Rea252dfeab8b41a2"/>
    <p:sldId xmlns:r="http://schemas.openxmlformats.org/officeDocument/2006/relationships" id="287" r:id="Rfccc6afbd24445b6"/>
    <p:sldId xmlns:r="http://schemas.openxmlformats.org/officeDocument/2006/relationships" id="288" r:id="R965148cb67ee4d8a"/>
    <p:sldId xmlns:r="http://schemas.openxmlformats.org/officeDocument/2006/relationships" id="289" r:id="Rd796c737038a4d7c"/>
    <p:sldId xmlns:r="http://schemas.openxmlformats.org/officeDocument/2006/relationships" id="290" r:id="R421087a3e8ee4bf1"/>
    <p:sldId xmlns:r="http://schemas.openxmlformats.org/officeDocument/2006/relationships" id="291" r:id="Rc747dea77ad64ae8"/>
    <p:sldId xmlns:r="http://schemas.openxmlformats.org/officeDocument/2006/relationships" id="292" r:id="R51e23351d9bc4372"/>
    <p:sldId xmlns:r="http://schemas.openxmlformats.org/officeDocument/2006/relationships" id="293" r:id="R0a81f2c80d244d13"/>
    <p:sldId xmlns:r="http://schemas.openxmlformats.org/officeDocument/2006/relationships" id="294" r:id="R4cc1267896a6460d"/>
    <p:sldId xmlns:r="http://schemas.openxmlformats.org/officeDocument/2006/relationships" id="295" r:id="Rb0bd62f641b647b8"/>
    <p:sldId xmlns:r="http://schemas.openxmlformats.org/officeDocument/2006/relationships" id="296" r:id="R6ed27dec95394e1b"/>
    <p:sldId xmlns:r="http://schemas.openxmlformats.org/officeDocument/2006/relationships" id="297" r:id="R895ef147c80344a3"/>
    <p:sldId xmlns:r="http://schemas.openxmlformats.org/officeDocument/2006/relationships" id="298" r:id="R4374ef5c0e024efa"/>
    <p:sldId xmlns:r="http://schemas.openxmlformats.org/officeDocument/2006/relationships" id="299" r:id="R1fdcf22aeac1433a"/>
    <p:sldId xmlns:r="http://schemas.openxmlformats.org/officeDocument/2006/relationships" id="300" r:id="Re97d0d1d8558482e"/>
    <p:sldId xmlns:r="http://schemas.openxmlformats.org/officeDocument/2006/relationships" id="301" r:id="R3a3ed56b998741e9"/>
    <p:sldId xmlns:r="http://schemas.openxmlformats.org/officeDocument/2006/relationships" id="302" r:id="Rd8d642b6b8b747b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d8858c7631440ce" /><Relationship Type="http://schemas.openxmlformats.org/officeDocument/2006/relationships/slideMaster" Target="/ppt/slideMasters/slideMaster1.xml" Id="Rc42670e80f674882" /><Relationship Type="http://schemas.openxmlformats.org/officeDocument/2006/relationships/notesMaster" Target="/ppt/notesMasters/notesMaster1.xml" Id="Rfb7ef3c5c9794eec" /><Relationship Type="http://schemas.openxmlformats.org/officeDocument/2006/relationships/presProps" Target="/ppt/presProps.xml" Id="R2443cff925ea42e5" /><Relationship Type="http://schemas.openxmlformats.org/officeDocument/2006/relationships/tableStyles" Target="/ppt/tableStyles.xml" Id="R412dba631eee4ddf" /><Relationship Type="http://schemas.openxmlformats.org/officeDocument/2006/relationships/slide" Target="/ppt/slides/slide1.xml" Id="Rc0028175b0c54016" /><Relationship Type="http://schemas.openxmlformats.org/officeDocument/2006/relationships/slide" Target="/ppt/slides/slide2.xml" Id="R347eac9584e04840" /><Relationship Type="http://schemas.openxmlformats.org/officeDocument/2006/relationships/slide" Target="/ppt/slides/slide3.xml" Id="Ra1a94cbe75b940e1" /><Relationship Type="http://schemas.openxmlformats.org/officeDocument/2006/relationships/slide" Target="/ppt/slides/slide4.xml" Id="R2168d5b4eae4481d" /><Relationship Type="http://schemas.openxmlformats.org/officeDocument/2006/relationships/slide" Target="/ppt/slides/slide5.xml" Id="R765341e9ba4e4924" /><Relationship Type="http://schemas.openxmlformats.org/officeDocument/2006/relationships/slide" Target="/ppt/slides/slide6.xml" Id="R7f39e75cd7fa422c" /><Relationship Type="http://schemas.openxmlformats.org/officeDocument/2006/relationships/slide" Target="/ppt/slides/slide7.xml" Id="Raaea74f14a844db8" /><Relationship Type="http://schemas.openxmlformats.org/officeDocument/2006/relationships/slide" Target="/ppt/slides/slide8.xml" Id="R48ddf47af3c34bc1" /><Relationship Type="http://schemas.openxmlformats.org/officeDocument/2006/relationships/slide" Target="/ppt/slides/slide9.xml" Id="R6033380db62f47bc" /><Relationship Type="http://schemas.openxmlformats.org/officeDocument/2006/relationships/slide" Target="/ppt/slides/slide10.xml" Id="Rfd4c07f7683b4b53" /><Relationship Type="http://schemas.openxmlformats.org/officeDocument/2006/relationships/slide" Target="/ppt/slides/slide11.xml" Id="R5c3be43539774243" /><Relationship Type="http://schemas.openxmlformats.org/officeDocument/2006/relationships/slide" Target="/ppt/slides/slide12.xml" Id="R0953ad4543db464f" /><Relationship Type="http://schemas.openxmlformats.org/officeDocument/2006/relationships/slide" Target="/ppt/slides/slide13.xml" Id="R15e2040f32294d6f" /><Relationship Type="http://schemas.openxmlformats.org/officeDocument/2006/relationships/slide" Target="/ppt/slides/slide14.xml" Id="R7efe93b4707242d2" /><Relationship Type="http://schemas.openxmlformats.org/officeDocument/2006/relationships/slide" Target="/ppt/slides/slide15.xml" Id="R493a3cbf9b514c37" /><Relationship Type="http://schemas.openxmlformats.org/officeDocument/2006/relationships/slide" Target="/ppt/slides/slide16.xml" Id="Rcf9de236650746d3" /><Relationship Type="http://schemas.openxmlformats.org/officeDocument/2006/relationships/slide" Target="/ppt/slides/slide17.xml" Id="Rba3fb2cd175f4e04" /><Relationship Type="http://schemas.openxmlformats.org/officeDocument/2006/relationships/slide" Target="/ppt/slides/slide18.xml" Id="R1f7b09db27fb4cc5" /><Relationship Type="http://schemas.openxmlformats.org/officeDocument/2006/relationships/slide" Target="/ppt/slides/slide19.xml" Id="Rf680ec15f6694695" /><Relationship Type="http://schemas.openxmlformats.org/officeDocument/2006/relationships/slide" Target="/ppt/slides/slide20.xml" Id="Rf06ecd7db2954757" /><Relationship Type="http://schemas.openxmlformats.org/officeDocument/2006/relationships/slide" Target="/ppt/slides/slide21.xml" Id="R7cc45bd89f3740bf" /><Relationship Type="http://schemas.openxmlformats.org/officeDocument/2006/relationships/slide" Target="/ppt/slides/slide22.xml" Id="R9eb1033656994133" /><Relationship Type="http://schemas.openxmlformats.org/officeDocument/2006/relationships/slide" Target="/ppt/slides/slide23.xml" Id="R362acd80f4444a69" /><Relationship Type="http://schemas.openxmlformats.org/officeDocument/2006/relationships/slide" Target="/ppt/slides/slide24.xml" Id="Rba027e3aa98c49aa" /><Relationship Type="http://schemas.openxmlformats.org/officeDocument/2006/relationships/slide" Target="/ppt/slides/slide25.xml" Id="R2ff2811348774df2" /><Relationship Type="http://schemas.openxmlformats.org/officeDocument/2006/relationships/slide" Target="/ppt/slides/slide26.xml" Id="R89c9c71dec184570" /><Relationship Type="http://schemas.openxmlformats.org/officeDocument/2006/relationships/slide" Target="/ppt/slides/slide27.xml" Id="R6d68a669e9154dff" /><Relationship Type="http://schemas.openxmlformats.org/officeDocument/2006/relationships/slide" Target="/ppt/slides/slide28.xml" Id="R87889344018241b0" /><Relationship Type="http://schemas.openxmlformats.org/officeDocument/2006/relationships/slide" Target="/ppt/slides/slide29.xml" Id="Re42c5fe2603f49af" /><Relationship Type="http://schemas.openxmlformats.org/officeDocument/2006/relationships/slide" Target="/ppt/slides/slide30.xml" Id="R53441f889a624310" /><Relationship Type="http://schemas.openxmlformats.org/officeDocument/2006/relationships/slide" Target="/ppt/slides/slide31.xml" Id="Rea252dfeab8b41a2" /><Relationship Type="http://schemas.openxmlformats.org/officeDocument/2006/relationships/slide" Target="/ppt/slides/slide32.xml" Id="Rfccc6afbd24445b6" /><Relationship Type="http://schemas.openxmlformats.org/officeDocument/2006/relationships/slide" Target="/ppt/slides/slide33.xml" Id="R965148cb67ee4d8a" /><Relationship Type="http://schemas.openxmlformats.org/officeDocument/2006/relationships/slide" Target="/ppt/slides/slide34.xml" Id="Rd796c737038a4d7c" /><Relationship Type="http://schemas.openxmlformats.org/officeDocument/2006/relationships/slide" Target="/ppt/slides/slide35.xml" Id="R421087a3e8ee4bf1" /><Relationship Type="http://schemas.openxmlformats.org/officeDocument/2006/relationships/slide" Target="/ppt/slides/slide36.xml" Id="Rc747dea77ad64ae8" /><Relationship Type="http://schemas.openxmlformats.org/officeDocument/2006/relationships/slide" Target="/ppt/slides/slide37.xml" Id="R51e23351d9bc4372" /><Relationship Type="http://schemas.openxmlformats.org/officeDocument/2006/relationships/slide" Target="/ppt/slides/slide38.xml" Id="R0a81f2c80d244d13" /><Relationship Type="http://schemas.openxmlformats.org/officeDocument/2006/relationships/slide" Target="/ppt/slides/slide39.xml" Id="R4cc1267896a6460d" /><Relationship Type="http://schemas.openxmlformats.org/officeDocument/2006/relationships/slide" Target="/ppt/slides/slide40.xml" Id="Rb0bd62f641b647b8" /><Relationship Type="http://schemas.openxmlformats.org/officeDocument/2006/relationships/slide" Target="/ppt/slides/slide41.xml" Id="R6ed27dec95394e1b" /><Relationship Type="http://schemas.openxmlformats.org/officeDocument/2006/relationships/slide" Target="/ppt/slides/slide42.xml" Id="R895ef147c80344a3" /><Relationship Type="http://schemas.openxmlformats.org/officeDocument/2006/relationships/slide" Target="/ppt/slides/slide43.xml" Id="R4374ef5c0e024efa" /><Relationship Type="http://schemas.openxmlformats.org/officeDocument/2006/relationships/slide" Target="/ppt/slides/slide44.xml" Id="R1fdcf22aeac1433a" /><Relationship Type="http://schemas.openxmlformats.org/officeDocument/2006/relationships/slide" Target="/ppt/slides/slide45.xml" Id="Re97d0d1d8558482e" /><Relationship Type="http://schemas.openxmlformats.org/officeDocument/2006/relationships/slide" Target="/ppt/slides/slide46.xml" Id="R3a3ed56b998741e9" /><Relationship Type="http://schemas.openxmlformats.org/officeDocument/2006/relationships/slide" Target="/ppt/slides/slide47.xml" Id="Rd8d642b6b8b747b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d5036b1533f464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135099d2cf54d84" /><Relationship Type="http://schemas.openxmlformats.org/officeDocument/2006/relationships/notesMaster" Target="/ppt/notesMasters/notesMaster1.xml" Id="Rd242db3d8e4a449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5f9266bf7fe4848" /><Relationship Type="http://schemas.openxmlformats.org/officeDocument/2006/relationships/notesMaster" Target="/ppt/notesMasters/notesMaster1.xml" Id="R0e956bcad56f47f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703ba7cad1840be" /><Relationship Type="http://schemas.openxmlformats.org/officeDocument/2006/relationships/notesMaster" Target="/ppt/notesMasters/notesMaster1.xml" Id="R9063a09ef2a34d6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dffce3eff204704" /><Relationship Type="http://schemas.openxmlformats.org/officeDocument/2006/relationships/notesMaster" Target="/ppt/notesMasters/notesMaster1.xml" Id="R6096f24f7bf7434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ad62883d17b47a3" /><Relationship Type="http://schemas.openxmlformats.org/officeDocument/2006/relationships/notesMaster" Target="/ppt/notesMasters/notesMaster1.xml" Id="Rd6988660d51042c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d2b701f721a441c" /><Relationship Type="http://schemas.openxmlformats.org/officeDocument/2006/relationships/notesMaster" Target="/ppt/notesMasters/notesMaster1.xml" Id="R0532f3de6c9a4f8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74566fb90a941c7" /><Relationship Type="http://schemas.openxmlformats.org/officeDocument/2006/relationships/notesMaster" Target="/ppt/notesMasters/notesMaster1.xml" Id="R5e67669f8e42475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e77166377364268" /><Relationship Type="http://schemas.openxmlformats.org/officeDocument/2006/relationships/notesMaster" Target="/ppt/notesMasters/notesMaster1.xml" Id="Rf7dd7f2d2b554c2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118d147dd2643b2" /><Relationship Type="http://schemas.openxmlformats.org/officeDocument/2006/relationships/notesMaster" Target="/ppt/notesMasters/notesMaster1.xml" Id="R78d166b902354b0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cef7cd720be4d04" /><Relationship Type="http://schemas.openxmlformats.org/officeDocument/2006/relationships/notesMaster" Target="/ppt/notesMasters/notesMaster1.xml" Id="R824263181d2942f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bddbb3c34a5451f" /><Relationship Type="http://schemas.openxmlformats.org/officeDocument/2006/relationships/notesMaster" Target="/ppt/notesMasters/notesMaster1.xml" Id="R618634007353421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304812b203a47e3" /><Relationship Type="http://schemas.openxmlformats.org/officeDocument/2006/relationships/notesMaster" Target="/ppt/notesMasters/notesMaster1.xml" Id="Re04a7aff599a4aa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d9add1062e644d7" /><Relationship Type="http://schemas.openxmlformats.org/officeDocument/2006/relationships/notesMaster" Target="/ppt/notesMasters/notesMaster1.xml" Id="R9a77b8b94961409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3929599f64440a7" /><Relationship Type="http://schemas.openxmlformats.org/officeDocument/2006/relationships/notesMaster" Target="/ppt/notesMasters/notesMaster1.xml" Id="Re8117223a394409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7512397d5b74ea6" /><Relationship Type="http://schemas.openxmlformats.org/officeDocument/2006/relationships/notesMaster" Target="/ppt/notesMasters/notesMaster1.xml" Id="R78ac8fc8f9e342c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c8ff33bbb2f43fa" /><Relationship Type="http://schemas.openxmlformats.org/officeDocument/2006/relationships/notesMaster" Target="/ppt/notesMasters/notesMaster1.xml" Id="R72971219847247b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cbbf91bc23354e60" /><Relationship Type="http://schemas.openxmlformats.org/officeDocument/2006/relationships/notesMaster" Target="/ppt/notesMasters/notesMaster1.xml" Id="Rb7f3f2cd9b2e4c6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ec03494f9344ab9" /><Relationship Type="http://schemas.openxmlformats.org/officeDocument/2006/relationships/notesMaster" Target="/ppt/notesMasters/notesMaster1.xml" Id="R0c3a688b473a424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1a1cc4bca8d4245" /><Relationship Type="http://schemas.openxmlformats.org/officeDocument/2006/relationships/notesMaster" Target="/ppt/notesMasters/notesMaster1.xml" Id="Re47a5a775bc646a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e0f5f69d40a4397" /><Relationship Type="http://schemas.openxmlformats.org/officeDocument/2006/relationships/notesMaster" Target="/ppt/notesMasters/notesMaster1.xml" Id="R8afab35294a0433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f4072005a3f4e49" /><Relationship Type="http://schemas.openxmlformats.org/officeDocument/2006/relationships/notesMaster" Target="/ppt/notesMasters/notesMaster1.xml" Id="R9a122b6b2cc4482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b2e96872e6d4990" /><Relationship Type="http://schemas.openxmlformats.org/officeDocument/2006/relationships/notesMaster" Target="/ppt/notesMasters/notesMaster1.xml" Id="R1c08bce613a24c1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6a7072176884ebe" /><Relationship Type="http://schemas.openxmlformats.org/officeDocument/2006/relationships/notesMaster" Target="/ppt/notesMasters/notesMaster1.xml" Id="R15dc8ccf522c4517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bed0646e28342d0" /><Relationship Type="http://schemas.openxmlformats.org/officeDocument/2006/relationships/notesMaster" Target="/ppt/notesMasters/notesMaster1.xml" Id="R90ffd3128fcb43a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d70617b3c18441df" /><Relationship Type="http://schemas.openxmlformats.org/officeDocument/2006/relationships/notesMaster" Target="/ppt/notesMasters/notesMaster1.xml" Id="R52e961f943164184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6d295c578c540c6" /><Relationship Type="http://schemas.openxmlformats.org/officeDocument/2006/relationships/notesMaster" Target="/ppt/notesMasters/notesMaster1.xml" Id="R03ed323c72fe42af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310c7eb36794864" /><Relationship Type="http://schemas.openxmlformats.org/officeDocument/2006/relationships/notesMaster" Target="/ppt/notesMasters/notesMaster1.xml" Id="R45d9820483b444a6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160857e920e4c22" /><Relationship Type="http://schemas.openxmlformats.org/officeDocument/2006/relationships/notesMaster" Target="/ppt/notesMasters/notesMaster1.xml" Id="Rd369b12d4db942c0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f9ae523088724d5f" /><Relationship Type="http://schemas.openxmlformats.org/officeDocument/2006/relationships/notesMaster" Target="/ppt/notesMasters/notesMaster1.xml" Id="R6dd14153f0714e70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168b0e19094d4fec" /><Relationship Type="http://schemas.openxmlformats.org/officeDocument/2006/relationships/notesMaster" Target="/ppt/notesMasters/notesMaster1.xml" Id="R1615c3a2c7594c75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970c798840bc416a" /><Relationship Type="http://schemas.openxmlformats.org/officeDocument/2006/relationships/notesMaster" Target="/ppt/notesMasters/notesMaster1.xml" Id="R0ab646200ffc407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0c2d7cbacd844042" /><Relationship Type="http://schemas.openxmlformats.org/officeDocument/2006/relationships/notesMaster" Target="/ppt/notesMasters/notesMaster1.xml" Id="R8901fd6a6ec241a6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e74f8a27679d46d6" /><Relationship Type="http://schemas.openxmlformats.org/officeDocument/2006/relationships/notesMaster" Target="/ppt/notesMasters/notesMaster1.xml" Id="R2510b30f8de345b7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5df16928c849480f" /><Relationship Type="http://schemas.openxmlformats.org/officeDocument/2006/relationships/notesMaster" Target="/ppt/notesMasters/notesMaster1.xml" Id="R19d7e275a55b46a7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58c6d7ed8dfe423d" /><Relationship Type="http://schemas.openxmlformats.org/officeDocument/2006/relationships/notesMaster" Target="/ppt/notesMasters/notesMaster1.xml" Id="R2ec753e6bfdf4ac3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1e4ec99fe3344d15" /><Relationship Type="http://schemas.openxmlformats.org/officeDocument/2006/relationships/notesMaster" Target="/ppt/notesMasters/notesMaster1.xml" Id="Rb1ea44eed44f48b1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bc85e6e0d1274151" /><Relationship Type="http://schemas.openxmlformats.org/officeDocument/2006/relationships/notesMaster" Target="/ppt/notesMasters/notesMaster1.xml" Id="R1a517bfdf9de4fa6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1df378a2324b4d07" /><Relationship Type="http://schemas.openxmlformats.org/officeDocument/2006/relationships/notesMaster" Target="/ppt/notesMasters/notesMaster1.xml" Id="R560ea600d1b54ac7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bc62f038f6cd48a9" /><Relationship Type="http://schemas.openxmlformats.org/officeDocument/2006/relationships/notesMaster" Target="/ppt/notesMasters/notesMaster1.xml" Id="R52ad059ed606423d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4ef81594ced74487" /><Relationship Type="http://schemas.openxmlformats.org/officeDocument/2006/relationships/notesMaster" Target="/ppt/notesMasters/notesMaster1.xml" Id="R84f4a733b2864b0c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5911e354a0a8493c" /><Relationship Type="http://schemas.openxmlformats.org/officeDocument/2006/relationships/notesMaster" Target="/ppt/notesMasters/notesMaster1.xml" Id="Ra99608bd4acb4ff0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caa2df51d46043a9" /><Relationship Type="http://schemas.openxmlformats.org/officeDocument/2006/relationships/notesMaster" Target="/ppt/notesMasters/notesMaster1.xml" Id="Rc071dbf8a0fa42f0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0843b589fed44076" /><Relationship Type="http://schemas.openxmlformats.org/officeDocument/2006/relationships/notesMaster" Target="/ppt/notesMasters/notesMaster1.xml" Id="R86a723cf0b1c4a0a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53d2e6d8e3e04a0a" /><Relationship Type="http://schemas.openxmlformats.org/officeDocument/2006/relationships/notesMaster" Target="/ppt/notesMasters/notesMaster1.xml" Id="R7cabc164682a4ad4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f33366fe2fb6476e" /><Relationship Type="http://schemas.openxmlformats.org/officeDocument/2006/relationships/notesMaster" Target="/ppt/notesMasters/notesMaster1.xml" Id="R2afaf069019444f0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aa6d81e08468445e" /><Relationship Type="http://schemas.openxmlformats.org/officeDocument/2006/relationships/notesMaster" Target="/ppt/notesMasters/notesMaster1.xml" Id="Rc4c2b9eefab94bd1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d107a778c4064e00" /><Relationship Type="http://schemas.openxmlformats.org/officeDocument/2006/relationships/notesMaster" Target="/ppt/notesMasters/notesMaster1.xml" Id="Ra850fb4368954f1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f75a513f60d4ff5" /><Relationship Type="http://schemas.openxmlformats.org/officeDocument/2006/relationships/image" Target="/ppt/media/image.png" Id="Re76d98493333481d" /><Relationship Type="http://schemas.openxmlformats.org/officeDocument/2006/relationships/image" Target="/ppt/media/image2.png" Id="R726a432b4fc8483e" /><Relationship Type="http://schemas.openxmlformats.org/officeDocument/2006/relationships/image" Target="/ppt/media/image.jpeg" Id="Rd87bf69bbf1c428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ff15f2cae554d4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76d98493333481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26a432b4fc8483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7bf69bbf1c428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c21e290858f438a" /><Relationship Type="http://schemas.openxmlformats.org/officeDocument/2006/relationships/slideLayout" Target="/ppt/slideLayouts/slideLayout1.xml" Id="R318c7b5f855e4117" /><Relationship Type="http://schemas.openxmlformats.org/officeDocument/2006/relationships/slideLayout" Target="/ppt/slideLayouts/slideLayout2.xml" Id="Rea8cc5b2be2c498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18c7b5f855e4117"/>
    <p:sldLayoutId xmlns:r="http://schemas.openxmlformats.org/officeDocument/2006/relationships" id="2147483650" r:id="Rea8cc5b2be2c498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107a62a1a04f5b" /><Relationship Type="http://schemas.openxmlformats.org/officeDocument/2006/relationships/notesSlide" Target="/ppt/notesSlides/notesSlide1.xml" Id="Rd345b06e37c34ba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9d68bbf9574f54" /><Relationship Type="http://schemas.openxmlformats.org/officeDocument/2006/relationships/notesSlide" Target="/ppt/notesSlides/notesSlide2.xml" Id="Raac4ca28603b4c0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69ebe57ac44136" /><Relationship Type="http://schemas.openxmlformats.org/officeDocument/2006/relationships/notesSlide" Target="/ppt/notesSlides/notesSlide3.xml" Id="R60c246e593294af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23e5636edb4043" /><Relationship Type="http://schemas.openxmlformats.org/officeDocument/2006/relationships/notesSlide" Target="/ppt/notesSlides/notesSlide4.xml" Id="Rf2b0341de0b9448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c9eb76931549a6" /><Relationship Type="http://schemas.openxmlformats.org/officeDocument/2006/relationships/notesSlide" Target="/ppt/notesSlides/notesSlide5.xml" Id="R2fad6ce19626430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6a701f7a144358" /><Relationship Type="http://schemas.openxmlformats.org/officeDocument/2006/relationships/notesSlide" Target="/ppt/notesSlides/notesSlide6.xml" Id="R0d0e0ad7ecfc4e6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ede08f16454203" /><Relationship Type="http://schemas.openxmlformats.org/officeDocument/2006/relationships/notesSlide" Target="/ppt/notesSlides/notesSlide7.xml" Id="R4fb656ff926f4aa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c7b43967ec473f" /><Relationship Type="http://schemas.openxmlformats.org/officeDocument/2006/relationships/notesSlide" Target="/ppt/notesSlides/notesSlide8.xml" Id="Rece59b37556d4dc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a9df4bcdf94cc3" /><Relationship Type="http://schemas.openxmlformats.org/officeDocument/2006/relationships/notesSlide" Target="/ppt/notesSlides/notesSlide9.xml" Id="R8dae3529cc8f485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1bfd9f795c4353" /><Relationship Type="http://schemas.openxmlformats.org/officeDocument/2006/relationships/notesSlide" Target="/ppt/notesSlides/notesSlide10.xml" Id="Ra338e9f0d6cd4d6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5e0870b13f4060" /><Relationship Type="http://schemas.openxmlformats.org/officeDocument/2006/relationships/notesSlide" Target="/ppt/notesSlides/notesSlide11.xml" Id="R8ea6e0359e9d49a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ff2d234c7b4d1e" /><Relationship Type="http://schemas.openxmlformats.org/officeDocument/2006/relationships/notesSlide" Target="/ppt/notesSlides/notesSlide12.xml" Id="Ree12d3c1c0c0426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0c7a32609a4d6a" /><Relationship Type="http://schemas.openxmlformats.org/officeDocument/2006/relationships/notesSlide" Target="/ppt/notesSlides/notesSlide13.xml" Id="R2ab766700fd04a2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e621b412fb4e56" /><Relationship Type="http://schemas.openxmlformats.org/officeDocument/2006/relationships/notesSlide" Target="/ppt/notesSlides/notesSlide14.xml" Id="R633e2d500885401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e5d79ae2024a88" /><Relationship Type="http://schemas.openxmlformats.org/officeDocument/2006/relationships/notesSlide" Target="/ppt/notesSlides/notesSlide15.xml" Id="R7e03bcf09779489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cc7cb0ea9345c6" /><Relationship Type="http://schemas.openxmlformats.org/officeDocument/2006/relationships/notesSlide" Target="/ppt/notesSlides/notesSlide16.xml" Id="Rc8f5be84d5c0466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f909b63ebe464e" /><Relationship Type="http://schemas.openxmlformats.org/officeDocument/2006/relationships/notesSlide" Target="/ppt/notesSlides/notesSlide17.xml" Id="Rc92ddb643cc24f0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85a4acf0944e4a" /><Relationship Type="http://schemas.openxmlformats.org/officeDocument/2006/relationships/notesSlide" Target="/ppt/notesSlides/notesSlide18.xml" Id="R072928b63e20474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6af9a8e7b24cd7" /><Relationship Type="http://schemas.openxmlformats.org/officeDocument/2006/relationships/notesSlide" Target="/ppt/notesSlides/notesSlide19.xml" Id="R3e2674c1f220412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99f841560c4515" /><Relationship Type="http://schemas.openxmlformats.org/officeDocument/2006/relationships/notesSlide" Target="/ppt/notesSlides/notesSlide20.xml" Id="R0a0edd5267a543c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0ae733b3a74d39" /><Relationship Type="http://schemas.openxmlformats.org/officeDocument/2006/relationships/notesSlide" Target="/ppt/notesSlides/notesSlide21.xml" Id="R9d66117b0319406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840b6bba814f1d" /><Relationship Type="http://schemas.openxmlformats.org/officeDocument/2006/relationships/notesSlide" Target="/ppt/notesSlides/notesSlide22.xml" Id="R75d65ad90eb646e4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bf78704d8d4e29" /><Relationship Type="http://schemas.openxmlformats.org/officeDocument/2006/relationships/notesSlide" Target="/ppt/notesSlides/notesSlide23.xml" Id="R41b0c484791d462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d206975d0243b5" /><Relationship Type="http://schemas.openxmlformats.org/officeDocument/2006/relationships/notesSlide" Target="/ppt/notesSlides/notesSlide24.xml" Id="R015064ce1c5e4a61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04039449434bc3" /><Relationship Type="http://schemas.openxmlformats.org/officeDocument/2006/relationships/notesSlide" Target="/ppt/notesSlides/notesSlide25.xml" Id="Rc15558ff08ef4b8f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cba7a5dbb14e08" /><Relationship Type="http://schemas.openxmlformats.org/officeDocument/2006/relationships/notesSlide" Target="/ppt/notesSlides/notesSlide26.xml" Id="R499282a8939b408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a1174fbaf847a2" /><Relationship Type="http://schemas.openxmlformats.org/officeDocument/2006/relationships/notesSlide" Target="/ppt/notesSlides/notesSlide27.xml" Id="R63921c25858540b3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0ab00a74d844e2" /><Relationship Type="http://schemas.openxmlformats.org/officeDocument/2006/relationships/notesSlide" Target="/ppt/notesSlides/notesSlide28.xml" Id="R9e63a745676641d7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a9931553724427" /><Relationship Type="http://schemas.openxmlformats.org/officeDocument/2006/relationships/notesSlide" Target="/ppt/notesSlides/notesSlide29.xml" Id="R4249ec12ea704a7e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9e1c53708b4f8b" /><Relationship Type="http://schemas.openxmlformats.org/officeDocument/2006/relationships/notesSlide" Target="/ppt/notesSlides/notesSlide30.xml" Id="R99ad5eef4c1b4c36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ece98d5bd343c6" /><Relationship Type="http://schemas.openxmlformats.org/officeDocument/2006/relationships/notesSlide" Target="/ppt/notesSlides/notesSlide31.xml" Id="Rc4859998dc88480c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ffa008c21b4a4f" /><Relationship Type="http://schemas.openxmlformats.org/officeDocument/2006/relationships/notesSlide" Target="/ppt/notesSlides/notesSlide32.xml" Id="R505683956bef4de1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0e08a5012e4224" /><Relationship Type="http://schemas.openxmlformats.org/officeDocument/2006/relationships/notesSlide" Target="/ppt/notesSlides/notesSlide33.xml" Id="R1b5478da54c24e97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d7ac2027c34ea6" /><Relationship Type="http://schemas.openxmlformats.org/officeDocument/2006/relationships/notesSlide" Target="/ppt/notesSlides/notesSlide34.xml" Id="Rcf6f0eeeb28845df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1ff4760cbd4b06" /><Relationship Type="http://schemas.openxmlformats.org/officeDocument/2006/relationships/notesSlide" Target="/ppt/notesSlides/notesSlide35.xml" Id="Rcab012d83d124fe8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af26bbf0a84058" /><Relationship Type="http://schemas.openxmlformats.org/officeDocument/2006/relationships/notesSlide" Target="/ppt/notesSlides/notesSlide36.xml" Id="R3c8b9392a167487e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0cac5b9392451e" /><Relationship Type="http://schemas.openxmlformats.org/officeDocument/2006/relationships/notesSlide" Target="/ppt/notesSlides/notesSlide37.xml" Id="Rfc90739f20fb4296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0f782efedd43e3" /><Relationship Type="http://schemas.openxmlformats.org/officeDocument/2006/relationships/notesSlide" Target="/ppt/notesSlides/notesSlide38.xml" Id="R6eda123d960544de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fc81d9d21840b7" /><Relationship Type="http://schemas.openxmlformats.org/officeDocument/2006/relationships/notesSlide" Target="/ppt/notesSlides/notesSlide39.xml" Id="R86d3a0fb7c2f4f9e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51d4b90d824991" /><Relationship Type="http://schemas.openxmlformats.org/officeDocument/2006/relationships/notesSlide" Target="/ppt/notesSlides/notesSlide40.xml" Id="R67c177dde9144c66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f8bd84be334e5f" /><Relationship Type="http://schemas.openxmlformats.org/officeDocument/2006/relationships/notesSlide" Target="/ppt/notesSlides/notesSlide41.xml" Id="R7b802e633a20431b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a5c95c6d4e45fc" /><Relationship Type="http://schemas.openxmlformats.org/officeDocument/2006/relationships/notesSlide" Target="/ppt/notesSlides/notesSlide42.xml" Id="R27af4070d7454ee2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00a3ef528440db" /><Relationship Type="http://schemas.openxmlformats.org/officeDocument/2006/relationships/notesSlide" Target="/ppt/notesSlides/notesSlide43.xml" Id="R7cad4ce7bfed4fc1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d9f3735a8f49a1" /><Relationship Type="http://schemas.openxmlformats.org/officeDocument/2006/relationships/notesSlide" Target="/ppt/notesSlides/notesSlide44.xml" Id="Re75a3da792cb4146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31dd889c5a4fa5" /><Relationship Type="http://schemas.openxmlformats.org/officeDocument/2006/relationships/notesSlide" Target="/ppt/notesSlides/notesSlide45.xml" Id="R9bb259a1497d4b2a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9772d890d94c48" /><Relationship Type="http://schemas.openxmlformats.org/officeDocument/2006/relationships/notesSlide" Target="/ppt/notesSlides/notesSlide46.xml" Id="R2468a7c3eab148de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13ec42c3c9471a" /><Relationship Type="http://schemas.openxmlformats.org/officeDocument/2006/relationships/notesSlide" Target="/ppt/notesSlides/notesSlide47.xml" Id="R557b03df92034f4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馬太福音第25章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Matthew 25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25:1  |  Matthew 25:1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「那時，天國好比十個童女拿着燈出去迎接新郎。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the kingdom of heaven be likened unto ten virgins, which took their lamps, and went forth to meet the bridegroom.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25:2  |  Matthew 25:2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其中有五個是愚拙的，五個是聰明的。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five of them were wise, and five were foolish.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25:3  |  Matthew 25:3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愚拙的拿着燈，卻不預備油；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were foolish took their lamps, and took no oil with them: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25:4  |  Matthew 25:4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聰明的拿着燈，又預備油在器皿裏。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wise took oil in their vessels with their lamps.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25:5  |  Matthew 25:5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新郎遲延的時候，她們都打盹，睡着了。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While the bridegroom tarried, they all slumbered and slept.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25:6  |  Matthew 25:6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半夜有人喊着說：『新郎來了，你們出來迎接他！』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at midnight there was a cry made, Behold, the bridegroom cometh; go ye out to meet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25:7  |  Matthew 25:7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那些童女就都起來收拾燈。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all those virgins arose, and trimmed their lamps.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25:8  |  Matthew 25:8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愚拙的對聰明的說：『請分點油給我們， 因為我們的燈要滅了。』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foolish said unto the wise, Give us of your oil; for our lamps are gone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25:9  |  Matthew 25:9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聰明的回答說：『恐怕不夠你我用的；不如你們自己到賣油的那裏去買吧。』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wise answered, saying, Not so; lest there be not enough for us and you: but go ye rather to them that sell, and buy for yourselves.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25:10  |  Matthew 25:10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她們去買的時候，新郎到了。那預備好了的，同他進去坐席，門就關了。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while they went to buy, the bridegroom came; and they that were ready went in with him to the marriage: and the door was shut.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25:11  |  Matthew 25:11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其餘的童女隨後也來了，說：『主啊，主啊，給我們開門！』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Afterward came also the other virgins, saying, Lord, Lord, open to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25:12  |  Matthew 25:12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他卻回答說：『我實在告訴你們，我不認識你們。』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answered and said, Verily I say unto you, I know you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25:13  |  Matthew 25:13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所以，你們要警醒；因為那日子，那時辰，你們不知道。」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Watch therefore, for ye know neither the day nor the hour wherein the Son of man cometh.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25:14  |  Matthew 25:14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「[天國]又好比一個人要往外國去，就叫了僕人來，把他的家業交給他們，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kingdom of heaven is as a man travelling into a far country, who called his own servants, and delivered unto them his goods.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25:15  |  Matthew 25:15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按着各人的才幹給他們銀子：一個給了五千，一個給了二千，一個給了一千，就往外國去了。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unto one he gave five talents, to another two, and to another one; to every man according to his several ability; and straightway took his journey.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25:16  |  Matthew 25:16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那領五千的隨即拿去做買賣，另外賺了五千。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he that had received the five talents went and traded with the same, and made them other five talents.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25:17  |  Matthew 25:17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那領二千的也照樣另賺了二千。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likewise he that had received two, he also gained other two.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25:18  |  Matthew 25:18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但那領一千的去掘開地，把主人的銀子埋藏了。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that had received one went and digged in the earth, and hid his lord’s money.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25:19  |  Matthew 25:19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過了許久，那些僕人的主人來了，和他們算帳。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 a long time the lord of those servants cometh, and reckoneth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25:20  |  Matthew 25:20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那領五千銀子的又帶着那另外的五千來，說：『主啊，你交給我五千銀子。請看，我又賺了五千。』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 he that had received five talents came and brought other five talents, saying, Lord, thou deliveredst unto me five talents: behold, I have gained beside them five talents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25:21  |  Matthew 25:21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主人說：『好，你這又良善又忠心的僕人，你在不多的事上有忠心，我要把許多事派你管理；可以進來享受你主人的快樂。』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lord said unto him, Well done, thou good and faithful servant: thou hast been faithful over a few things, I will make thee ruler over many things: enter thou into the joy of thy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25:22  |  Matthew 25:22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那領二千的也來，說：『主啊，你交給我二千銀子。請看，我又賺了二千。』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also that had received two talents came and said, Lord, thou deliveredst unto me two talents: behold, I have gained two other talents beside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25:23  |  Matthew 25:23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主人說：『好，你這又良善又忠心的僕人，你在不多的事上有忠心，我要把許多事派你管理；可以進來享受你主人的快樂。』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lord said unto him, Well done, good and faithful servant; thou hast been faithful over a few things, I will make thee ruler over many things: enter thou into the joy of thy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25:24  |  Matthew 25:24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那領一千的也來，說：『主啊，我知道你是忍心的人，沒有種的地方要收割，沒有散的地方要聚斂，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he which had received the one talent came and said, Lord, I knew thee that thou art an hard man, reaping where thou hast not sown, and gathering where thou hast not strawed: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25:25  |  Matthew 25:25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我就害怕，去把你的一千銀子埋藏在地裏。請看，你的原銀子在這裏。』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was afraid, and went and hid thy talent in the earth: lo, there thou hast that is thine.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25:26  |  Matthew 25:26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主人回答說：『你這又惡又懶的僕人，你既知道我沒有種的地方要收割，沒有散的地方要聚斂，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lord answered and said unto him, Thou wicked and slothful servant, thou knewest that I reap where I sowed not, and gather where I have not strawed: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25:27  |  Matthew 25:27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就當把我的銀子放給兌換銀錢的人，到我來的時候，可以連本帶利收回。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oughtest therefore to have put my money to the exchangers, and then at my coming I should have received mine own with usury.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25:28  |  Matthew 25:28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奪過他這一千來，給那有一萬的。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therefore the talent from him, and give it unto him which hath ten talents.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25:29  |  Matthew 25:29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因為凡有的，還要加給他，叫他有餘；沒有的，連他所有的也要奪過來。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unto every one that hath shall be given, and he shall have abundance: but from him that hath not shall be taken away even that which he hath.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25:30  |  Matthew 25:30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把這無用的僕人丟在外面黑暗裏；在那裏必要哀哭切齒了。』」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cast ye the unprofitable servant into outer darkness: there shall be weeping and gnashing of teeth.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25:31  |  Matthew 25:31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「當人子在他榮耀裏、同着眾天使降臨的時候，要坐在他榮耀的寶座上。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Son of man shall come in his glory, and all the holy angels with him, then shall he sit upon the throne of his glory: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25:32  |  Matthew 25:32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萬民都要聚集在他面前。他要把他們分別出來，好像牧羊的分別綿羊山羊一般，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before him shall be gathered all nations: and he shall separate them one from another, as a shepherd divideth his sheep from the goats: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25:33  |  Matthew 25:33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把綿羊安置在右邊，山羊在左邊。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set the sheep on his right hand, but the goats on the left.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25:34  |  Matthew 25:34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於是王要向那右邊的說：『你們這蒙我父賜福的，可來承受那創世以來為你們所預備的國；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the King say unto them on his right hand, Come, ye blessed of my Father, inherit the kingdom prepared for you from the foundation of the world: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25:35  |  Matthew 25:35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因為我餓了，你們給我吃，渴了，你們給我喝；我作客旅，你們留我住；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was an hungred, and ye gave me meat: I was thirsty, and ye gave me drink: I was a stranger, and ye took me in: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25:36  |  Matthew 25:36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我赤身露體，你們給我穿；我病了，你們看顧我；我在監裏，你們來看我。』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Naked, and ye clothed me: I was sick, and ye visited me: I was in prison, and ye came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25:37  |  Matthew 25:37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義人就回答說：『主啊，我們甚麼時候見你餓了，給你吃，渴了，給你喝？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the righteous answer him, saying, Lord, when saw we thee an hungred, and fed thee? or thirsty, and gave thee drink?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25:38  |  Matthew 25:38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甚麼時候見你作客旅，留你住，或是赤身露體，給你穿？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saw we thee a stranger, and took thee in? or naked, and clothed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25:39  |  Matthew 25:39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又甚麼時候見你病了，或是在監裏，來看你呢？』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when saw we thee sick, or in prison, and came unto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25:40  |  Matthew 25:40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王要回答說：『我實在告訴你們，這些事你們既做在我這弟兄中一個最小的身上，就是做在我身上了。』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King shall answer and say unto them, Verily I say unto you, Inasmuch as ye have done it unto one of the least of these my brethren, ye have done it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25:41  |  Matthew 25:41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王又要向那左邊的說：『你們這被咒詛的人，離開我！進入那為魔鬼和他的使者所預備的永火裏去！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he say also unto them on the left hand, Depart from me, ye cursed, into everlasting fire, prepared for the devil and his angels: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25:42  |  Matthew 25:42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因為我餓了，你們不給我吃，渴了，你們不給我喝；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was an hungred, and ye gave me no meat: I was thirsty, and ye gave me no drink: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25:43  |  Matthew 25:43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我作客旅，你們不留我住；我赤身露體，你們不給我穿；我病了，我在監裏，你們不來看顧我。』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was a stranger, and ye took me not in: naked, and ye clothed me not: sick, and in prison, and ye visited me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25:44  |  Matthew 25:44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他們也要回答說：『主啊，我們甚麼時候見你餓了，或渴了，或作客旅，或赤身露體，或病了，或在監裏，不伺候你呢？』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they also answer him, saying, Lord, when saw we thee an hungred, or athirst, or a stranger, or naked, or sick, or in prison, and did not minister unto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25:45  |  Matthew 25:45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王要回答說：『我實在告訴你們，這些事你們既不做在我這[弟兄]中一個最小的身上，就是不做在我身上了。』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he answer them, saying, Verily I say unto you, Inasmuch as ye did it not to one of the least of these, ye did it not 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25:46  |  Matthew 25:46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這些人要往永刑裏去；那些義人要往永生裏去。」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shall go away into everlasting punishment: but the righteous into life eternal.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2026-08-26T14:14:33.0460000Z</dcterms:created>
  <dcterms:modified xsi:type="dcterms:W3CDTF">2026-08-26T14:14:33.0460000Z</dcterms:modified>
</coreProperties>
</file>