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2f21b40ecd6540ec" /><Relationship Type="http://schemas.openxmlformats.org/officeDocument/2006/relationships/extended-properties" Target="/docProps/app.xml" Id="R447bbdd0394f4e65" /><Relationship Type="http://schemas.openxmlformats.org/officeDocument/2006/relationships/officeDocument" Target="/ppt/presentation.xml" Id="R999c1e8556e243ff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ed37a068309d426d"/>
  </p:sldMasterIdLst>
  <p:notesMasterIdLst>
    <p:notesMasterId xmlns:r="http://schemas.openxmlformats.org/officeDocument/2006/relationships" r:id="Rc156db6bd1534739"/>
  </p:notesMasterIdLst>
  <p:sldIdLst>
    <p:sldId xmlns:r="http://schemas.openxmlformats.org/officeDocument/2006/relationships" id="256" r:id="R11cd8297fa084b92"/>
    <p:sldId xmlns:r="http://schemas.openxmlformats.org/officeDocument/2006/relationships" id="257" r:id="R43f71e76a8f34ec3"/>
    <p:sldId xmlns:r="http://schemas.openxmlformats.org/officeDocument/2006/relationships" id="258" r:id="R3c3663329c004a04"/>
    <p:sldId xmlns:r="http://schemas.openxmlformats.org/officeDocument/2006/relationships" id="259" r:id="R4e5967b703404447"/>
    <p:sldId xmlns:r="http://schemas.openxmlformats.org/officeDocument/2006/relationships" id="260" r:id="R1490cf86aa984886"/>
    <p:sldId xmlns:r="http://schemas.openxmlformats.org/officeDocument/2006/relationships" id="261" r:id="R249a9ca53220435b"/>
    <p:sldId xmlns:r="http://schemas.openxmlformats.org/officeDocument/2006/relationships" id="262" r:id="R2d5e9f1d93664a07"/>
    <p:sldId xmlns:r="http://schemas.openxmlformats.org/officeDocument/2006/relationships" id="263" r:id="R26d04f84489f49dc"/>
    <p:sldId xmlns:r="http://schemas.openxmlformats.org/officeDocument/2006/relationships" id="264" r:id="R3510e6ccd6b34cdf"/>
    <p:sldId xmlns:r="http://schemas.openxmlformats.org/officeDocument/2006/relationships" id="265" r:id="R4209a5dc548344ff"/>
    <p:sldId xmlns:r="http://schemas.openxmlformats.org/officeDocument/2006/relationships" id="266" r:id="Rabfb9cd607f644fc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34e2a1b38854e6c" /><Relationship Type="http://schemas.openxmlformats.org/officeDocument/2006/relationships/slideMaster" Target="/ppt/slideMasters/slideMaster1.xml" Id="Red37a068309d426d" /><Relationship Type="http://schemas.openxmlformats.org/officeDocument/2006/relationships/notesMaster" Target="/ppt/notesMasters/notesMaster1.xml" Id="Rc156db6bd1534739" /><Relationship Type="http://schemas.openxmlformats.org/officeDocument/2006/relationships/presProps" Target="/ppt/presProps.xml" Id="Red36a4c9461a4724" /><Relationship Type="http://schemas.openxmlformats.org/officeDocument/2006/relationships/tableStyles" Target="/ppt/tableStyles.xml" Id="R651920b966d94489" /><Relationship Type="http://schemas.openxmlformats.org/officeDocument/2006/relationships/slide" Target="/ppt/slides/slide1.xml" Id="R11cd8297fa084b92" /><Relationship Type="http://schemas.openxmlformats.org/officeDocument/2006/relationships/slide" Target="/ppt/slides/slide2.xml" Id="R43f71e76a8f34ec3" /><Relationship Type="http://schemas.openxmlformats.org/officeDocument/2006/relationships/slide" Target="/ppt/slides/slide3.xml" Id="R3c3663329c004a04" /><Relationship Type="http://schemas.openxmlformats.org/officeDocument/2006/relationships/slide" Target="/ppt/slides/slide4.xml" Id="R4e5967b703404447" /><Relationship Type="http://schemas.openxmlformats.org/officeDocument/2006/relationships/slide" Target="/ppt/slides/slide5.xml" Id="R1490cf86aa984886" /><Relationship Type="http://schemas.openxmlformats.org/officeDocument/2006/relationships/slide" Target="/ppt/slides/slide6.xml" Id="R249a9ca53220435b" /><Relationship Type="http://schemas.openxmlformats.org/officeDocument/2006/relationships/slide" Target="/ppt/slides/slide7.xml" Id="R2d5e9f1d93664a07" /><Relationship Type="http://schemas.openxmlformats.org/officeDocument/2006/relationships/slide" Target="/ppt/slides/slide8.xml" Id="R26d04f84489f49dc" /><Relationship Type="http://schemas.openxmlformats.org/officeDocument/2006/relationships/slide" Target="/ppt/slides/slide9.xml" Id="R3510e6ccd6b34cdf" /><Relationship Type="http://schemas.openxmlformats.org/officeDocument/2006/relationships/slide" Target="/ppt/slides/slide10.xml" Id="R4209a5dc548344ff" /><Relationship Type="http://schemas.openxmlformats.org/officeDocument/2006/relationships/slide" Target="/ppt/slides/slide11.xml" Id="Rabfb9cd607f644fc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5625785196e24f2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955151a78b74434" /><Relationship Type="http://schemas.openxmlformats.org/officeDocument/2006/relationships/notesMaster" Target="/ppt/notesMasters/notesMaster1.xml" Id="R393ab947b2f947d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509679931e334af5" /><Relationship Type="http://schemas.openxmlformats.org/officeDocument/2006/relationships/notesMaster" Target="/ppt/notesMasters/notesMaster1.xml" Id="R5d6feea0af004b38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6be806ba0459450a" /><Relationship Type="http://schemas.openxmlformats.org/officeDocument/2006/relationships/notesMaster" Target="/ppt/notesMasters/notesMaster1.xml" Id="Ra0f9bbd95485410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6aed4599167f44d3" /><Relationship Type="http://schemas.openxmlformats.org/officeDocument/2006/relationships/notesMaster" Target="/ppt/notesMasters/notesMaster1.xml" Id="R0764d14ad6a0463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ddb5248e2b6048c8" /><Relationship Type="http://schemas.openxmlformats.org/officeDocument/2006/relationships/notesMaster" Target="/ppt/notesMasters/notesMaster1.xml" Id="Rabf2b3ea5ff84d1d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8fed259d47b24cfc" /><Relationship Type="http://schemas.openxmlformats.org/officeDocument/2006/relationships/notesMaster" Target="/ppt/notesMasters/notesMaster1.xml" Id="R94c04e6b51b0401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326ea407feb54b5c" /><Relationship Type="http://schemas.openxmlformats.org/officeDocument/2006/relationships/notesMaster" Target="/ppt/notesMasters/notesMaster1.xml" Id="R9a339b60ebe3415a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69218daa28954c81" /><Relationship Type="http://schemas.openxmlformats.org/officeDocument/2006/relationships/notesMaster" Target="/ppt/notesMasters/notesMaster1.xml" Id="Raafdfd55cd134a87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f596921c27554cf9" /><Relationship Type="http://schemas.openxmlformats.org/officeDocument/2006/relationships/notesMaster" Target="/ppt/notesMasters/notesMaster1.xml" Id="Rf1a63482417f4bb7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a423c592649345e1" /><Relationship Type="http://schemas.openxmlformats.org/officeDocument/2006/relationships/notesMaster" Target="/ppt/notesMasters/notesMaster1.xml" Id="Rdc698e6872184d69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7a3af5a09b70443c" /><Relationship Type="http://schemas.openxmlformats.org/officeDocument/2006/relationships/notesMaster" Target="/ppt/notesMasters/notesMaster1.xml" Id="Ra3b975deaee2471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d8f956cb13c42c9" /><Relationship Type="http://schemas.openxmlformats.org/officeDocument/2006/relationships/image" Target="/ppt/media/image.png" Id="Rf956ddf2f96a427c" /><Relationship Type="http://schemas.openxmlformats.org/officeDocument/2006/relationships/image" Target="/ppt/media/image2.png" Id="R842e69ed042246de" /><Relationship Type="http://schemas.openxmlformats.org/officeDocument/2006/relationships/image" Target="/ppt/media/image.jpeg" Id="R9b0636a4bf2e442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2234855d299448b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f956ddf2f96a427c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842e69ed042246de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b0636a4bf2e4426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6ccbea4748f248ea" /><Relationship Type="http://schemas.openxmlformats.org/officeDocument/2006/relationships/slideLayout" Target="/ppt/slideLayouts/slideLayout1.xml" Id="R5c2327c9a6f04944" /><Relationship Type="http://schemas.openxmlformats.org/officeDocument/2006/relationships/slideLayout" Target="/ppt/slideLayouts/slideLayout2.xml" Id="R3c1043af8ff642ca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5c2327c9a6f04944"/>
    <p:sldLayoutId xmlns:r="http://schemas.openxmlformats.org/officeDocument/2006/relationships" id="2147483650" r:id="R3c1043af8ff642ca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f595d873334d07" /><Relationship Type="http://schemas.openxmlformats.org/officeDocument/2006/relationships/notesSlide" Target="/ppt/notesSlides/notesSlide1.xml" Id="Rd18f8ecde3304ca4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6f0e6a223a7483e" /><Relationship Type="http://schemas.openxmlformats.org/officeDocument/2006/relationships/notesSlide" Target="/ppt/notesSlides/notesSlide2.xml" Id="R372334e51a574b4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760adfd0b874ac4" /><Relationship Type="http://schemas.openxmlformats.org/officeDocument/2006/relationships/notesSlide" Target="/ppt/notesSlides/notesSlide3.xml" Id="R46b50f88ce2c43e0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2ead64f05146a3" /><Relationship Type="http://schemas.openxmlformats.org/officeDocument/2006/relationships/notesSlide" Target="/ppt/notesSlides/notesSlide4.xml" Id="R92681ed0016d4b9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c50012772864de1" /><Relationship Type="http://schemas.openxmlformats.org/officeDocument/2006/relationships/notesSlide" Target="/ppt/notesSlides/notesSlide5.xml" Id="Ra470e1a4c27b4ca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4abdfabdc094ff8" /><Relationship Type="http://schemas.openxmlformats.org/officeDocument/2006/relationships/notesSlide" Target="/ppt/notesSlides/notesSlide6.xml" Id="R76594fcb60ac48d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b87d46b35241d2" /><Relationship Type="http://schemas.openxmlformats.org/officeDocument/2006/relationships/notesSlide" Target="/ppt/notesSlides/notesSlide7.xml" Id="R3006c7af0c6b432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cfb8fd33304a1d" /><Relationship Type="http://schemas.openxmlformats.org/officeDocument/2006/relationships/notesSlide" Target="/ppt/notesSlides/notesSlide8.xml" Id="Rce9d4c5198cd40e8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579ffcacb7c4f4a" /><Relationship Type="http://schemas.openxmlformats.org/officeDocument/2006/relationships/notesSlide" Target="/ppt/notesSlides/notesSlide9.xml" Id="R60108e779a1e424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fe672cbdcfb4931" /><Relationship Type="http://schemas.openxmlformats.org/officeDocument/2006/relationships/notesSlide" Target="/ppt/notesSlides/notesSlide10.xml" Id="Rc45ae331108343e7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58e5a140b6442c" /><Relationship Type="http://schemas.openxmlformats.org/officeDocument/2006/relationships/notesSlide" Target="/ppt/notesSlides/notesSlide11.xml" Id="R37ed73b4031344e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傳道書第11章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Ecclesiastes 11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11:1  |  Ecclesiastes 11:1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當將你的糧食撒在水面， 因為日久必能得着。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Cast thy bread upon the waters: for thou shalt find it after many days.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11:2  |  Ecclesiastes 11:2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你要分給七人，或分給八人， 因為你不知道將來有甚麼災禍臨到地上。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Give a portion to seven, and also to eight; for thou knowest not what evil shall be upon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11:3  |  Ecclesiastes 11:3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雲若滿了雨，就必傾倒在地上。 樹若向南倒，或向北倒， 樹倒在何處，就存在何處。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the clouds be full of rain, they empty themselves upon the earth: and if the tree fall toward the south, or toward the north, in the place where the tree falleth, there it shall be.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11:4  |  Ecclesiastes 11:4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看風的，必不撒種； 望雲的，必不收割。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observeth the wind shall not sow; and he that regardeth the clouds shall not reap.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11:5  |  Ecclesiastes 11:5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風從何道來，骨頭在懷孕婦人的胎中如何長成，你尚且不得知道；這樣，行萬事之神的作為，你更不得知道。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thou knowest not what is the way of the spirit, nor how the bones do grow in the womb of her that is with child: even so thou knowest not the works of God who maketh all.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11:6  |  Ecclesiastes 11:6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早晨要撒你的種，晚上也不要歇你的手，因為你不知道哪一樣發旺；或是早撒的，或是晚撒的，或是兩樣都好。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 morning sow thy seed, and in the evening withhold not thine hand: for thou knowest not whether shall prosper, either this or that, or whether they both shall be alike good.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11:7  |  Ecclesiastes 11:7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光本是佳美的，眼見日光也是可悅的。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Truly the light is sweet, and a pleasant thing it is for the eyes to behold the sun: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11:8  |  Ecclesiastes 11:8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人活多年，就當快樂多年；然而也當想到黑暗的日子。因為這日子必多，所要來的都是虛空。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if a man live many years, and rejoice in them all; yet let him remember the days of darkness; for they shall be many. All that cometh is vanity.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11:9  |  Ecclesiastes 11:9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少年人哪，你在幼年時當快樂。在幼年的日子，使你的心歡暢，行你心所願行的，看你眼所愛看的；卻要知道，為這一切的事，神必審問你。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Rejoice, O young man, in thy youth; and let thy heart cheer thee in the days of thy youth, and walk in the ways of thine heart, and in the sight of thine eyes: but know thou, that for all these things God will bring thee into judgment.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傳道書 11:10  |  Ecclesiastes 11:10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所以，你當從心中除掉愁煩，從肉體克去邪惡；因為一生的開端和幼年之時，都是虛空的。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remove sorrow from thy heart, and put away evil from thy flesh: for childhood and youth are vanity.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2026-08-26T10:35:33.1100000Z</dcterms:created>
  <dcterms:modified xsi:type="dcterms:W3CDTF">2026-08-26T10:35:33.1100000Z</dcterms:modified>
</coreProperties>
</file>