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a9d3fbf6b934b90" /><Relationship Type="http://schemas.openxmlformats.org/officeDocument/2006/relationships/extended-properties" Target="/docProps/app.xml" Id="R98e6eaf560004bbb" /><Relationship Type="http://schemas.openxmlformats.org/officeDocument/2006/relationships/officeDocument" Target="/ppt/presentation.xml" Id="Rab9af8b4da8840c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2f10e3ef48f4a90"/>
  </p:sldMasterIdLst>
  <p:notesMasterIdLst>
    <p:notesMasterId xmlns:r="http://schemas.openxmlformats.org/officeDocument/2006/relationships" r:id="R210388b67d114eef"/>
  </p:notesMasterIdLst>
  <p:sldIdLst>
    <p:sldId xmlns:r="http://schemas.openxmlformats.org/officeDocument/2006/relationships" id="256" r:id="R510b588561984d8c"/>
    <p:sldId xmlns:r="http://schemas.openxmlformats.org/officeDocument/2006/relationships" id="257" r:id="R5a82bdfe94c047ca"/>
    <p:sldId xmlns:r="http://schemas.openxmlformats.org/officeDocument/2006/relationships" id="258" r:id="R8f0ce1695da842e2"/>
    <p:sldId xmlns:r="http://schemas.openxmlformats.org/officeDocument/2006/relationships" id="259" r:id="R2c299a6dd6b3453a"/>
    <p:sldId xmlns:r="http://schemas.openxmlformats.org/officeDocument/2006/relationships" id="260" r:id="Rd6c37394d49e47e7"/>
    <p:sldId xmlns:r="http://schemas.openxmlformats.org/officeDocument/2006/relationships" id="261" r:id="R1495b918d4d54340"/>
    <p:sldId xmlns:r="http://schemas.openxmlformats.org/officeDocument/2006/relationships" id="262" r:id="Re8afa311db9b4614"/>
    <p:sldId xmlns:r="http://schemas.openxmlformats.org/officeDocument/2006/relationships" id="263" r:id="R88f60e2774b14018"/>
    <p:sldId xmlns:r="http://schemas.openxmlformats.org/officeDocument/2006/relationships" id="264" r:id="R738a55221f69418b"/>
    <p:sldId xmlns:r="http://schemas.openxmlformats.org/officeDocument/2006/relationships" id="265" r:id="Rd987413e54194684"/>
    <p:sldId xmlns:r="http://schemas.openxmlformats.org/officeDocument/2006/relationships" id="266" r:id="Rdb9b829e064a410e"/>
    <p:sldId xmlns:r="http://schemas.openxmlformats.org/officeDocument/2006/relationships" id="267" r:id="Rcc13be8db72b45b9"/>
    <p:sldId xmlns:r="http://schemas.openxmlformats.org/officeDocument/2006/relationships" id="268" r:id="Rf8abe1f18d7a41ae"/>
    <p:sldId xmlns:r="http://schemas.openxmlformats.org/officeDocument/2006/relationships" id="269" r:id="R2657f5375e184619"/>
    <p:sldId xmlns:r="http://schemas.openxmlformats.org/officeDocument/2006/relationships" id="270" r:id="R3851e0699f724fcf"/>
    <p:sldId xmlns:r="http://schemas.openxmlformats.org/officeDocument/2006/relationships" id="271" r:id="R82527e04283144bb"/>
    <p:sldId xmlns:r="http://schemas.openxmlformats.org/officeDocument/2006/relationships" id="272" r:id="Rbeaf742ebd8c4b80"/>
    <p:sldId xmlns:r="http://schemas.openxmlformats.org/officeDocument/2006/relationships" id="273" r:id="R0c48c436fc284741"/>
    <p:sldId xmlns:r="http://schemas.openxmlformats.org/officeDocument/2006/relationships" id="274" r:id="R6a07724dab4f4c03"/>
    <p:sldId xmlns:r="http://schemas.openxmlformats.org/officeDocument/2006/relationships" id="275" r:id="R875a7ed640cf40d5"/>
    <p:sldId xmlns:r="http://schemas.openxmlformats.org/officeDocument/2006/relationships" id="276" r:id="R03adaf50fa674865"/>
    <p:sldId xmlns:r="http://schemas.openxmlformats.org/officeDocument/2006/relationships" id="277" r:id="R5f990f62227f46e1"/>
    <p:sldId xmlns:r="http://schemas.openxmlformats.org/officeDocument/2006/relationships" id="278" r:id="R6e3a89daed1d463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5db21a63e2a4fa6" /><Relationship Type="http://schemas.openxmlformats.org/officeDocument/2006/relationships/slideMaster" Target="/ppt/slideMasters/slideMaster1.xml" Id="R42f10e3ef48f4a90" /><Relationship Type="http://schemas.openxmlformats.org/officeDocument/2006/relationships/notesMaster" Target="/ppt/notesMasters/notesMaster1.xml" Id="R210388b67d114eef" /><Relationship Type="http://schemas.openxmlformats.org/officeDocument/2006/relationships/presProps" Target="/ppt/presProps.xml" Id="R804431385ebc416f" /><Relationship Type="http://schemas.openxmlformats.org/officeDocument/2006/relationships/tableStyles" Target="/ppt/tableStyles.xml" Id="Rd77976cd5e9a4fd5" /><Relationship Type="http://schemas.openxmlformats.org/officeDocument/2006/relationships/slide" Target="/ppt/slides/slide1.xml" Id="R510b588561984d8c" /><Relationship Type="http://schemas.openxmlformats.org/officeDocument/2006/relationships/slide" Target="/ppt/slides/slide2.xml" Id="R5a82bdfe94c047ca" /><Relationship Type="http://schemas.openxmlformats.org/officeDocument/2006/relationships/slide" Target="/ppt/slides/slide3.xml" Id="R8f0ce1695da842e2" /><Relationship Type="http://schemas.openxmlformats.org/officeDocument/2006/relationships/slide" Target="/ppt/slides/slide4.xml" Id="R2c299a6dd6b3453a" /><Relationship Type="http://schemas.openxmlformats.org/officeDocument/2006/relationships/slide" Target="/ppt/slides/slide5.xml" Id="Rd6c37394d49e47e7" /><Relationship Type="http://schemas.openxmlformats.org/officeDocument/2006/relationships/slide" Target="/ppt/slides/slide6.xml" Id="R1495b918d4d54340" /><Relationship Type="http://schemas.openxmlformats.org/officeDocument/2006/relationships/slide" Target="/ppt/slides/slide7.xml" Id="Re8afa311db9b4614" /><Relationship Type="http://schemas.openxmlformats.org/officeDocument/2006/relationships/slide" Target="/ppt/slides/slide8.xml" Id="R88f60e2774b14018" /><Relationship Type="http://schemas.openxmlformats.org/officeDocument/2006/relationships/slide" Target="/ppt/slides/slide9.xml" Id="R738a55221f69418b" /><Relationship Type="http://schemas.openxmlformats.org/officeDocument/2006/relationships/slide" Target="/ppt/slides/slide10.xml" Id="Rd987413e54194684" /><Relationship Type="http://schemas.openxmlformats.org/officeDocument/2006/relationships/slide" Target="/ppt/slides/slide11.xml" Id="Rdb9b829e064a410e" /><Relationship Type="http://schemas.openxmlformats.org/officeDocument/2006/relationships/slide" Target="/ppt/slides/slide12.xml" Id="Rcc13be8db72b45b9" /><Relationship Type="http://schemas.openxmlformats.org/officeDocument/2006/relationships/slide" Target="/ppt/slides/slide13.xml" Id="Rf8abe1f18d7a41ae" /><Relationship Type="http://schemas.openxmlformats.org/officeDocument/2006/relationships/slide" Target="/ppt/slides/slide14.xml" Id="R2657f5375e184619" /><Relationship Type="http://schemas.openxmlformats.org/officeDocument/2006/relationships/slide" Target="/ppt/slides/slide15.xml" Id="R3851e0699f724fcf" /><Relationship Type="http://schemas.openxmlformats.org/officeDocument/2006/relationships/slide" Target="/ppt/slides/slide16.xml" Id="R82527e04283144bb" /><Relationship Type="http://schemas.openxmlformats.org/officeDocument/2006/relationships/slide" Target="/ppt/slides/slide17.xml" Id="Rbeaf742ebd8c4b80" /><Relationship Type="http://schemas.openxmlformats.org/officeDocument/2006/relationships/slide" Target="/ppt/slides/slide18.xml" Id="R0c48c436fc284741" /><Relationship Type="http://schemas.openxmlformats.org/officeDocument/2006/relationships/slide" Target="/ppt/slides/slide19.xml" Id="R6a07724dab4f4c03" /><Relationship Type="http://schemas.openxmlformats.org/officeDocument/2006/relationships/slide" Target="/ppt/slides/slide20.xml" Id="R875a7ed640cf40d5" /><Relationship Type="http://schemas.openxmlformats.org/officeDocument/2006/relationships/slide" Target="/ppt/slides/slide21.xml" Id="R03adaf50fa674865" /><Relationship Type="http://schemas.openxmlformats.org/officeDocument/2006/relationships/slide" Target="/ppt/slides/slide22.xml" Id="R5f990f62227f46e1" /><Relationship Type="http://schemas.openxmlformats.org/officeDocument/2006/relationships/slide" Target="/ppt/slides/slide23.xml" Id="R6e3a89daed1d463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72a572239c34e0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57d2e90c63442ae" /><Relationship Type="http://schemas.openxmlformats.org/officeDocument/2006/relationships/notesMaster" Target="/ppt/notesMasters/notesMaster1.xml" Id="R73f36eb684734ba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54e91ade07b4400" /><Relationship Type="http://schemas.openxmlformats.org/officeDocument/2006/relationships/notesMaster" Target="/ppt/notesMasters/notesMaster1.xml" Id="Rf88d91f90ff7444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e6a044bee4148e1" /><Relationship Type="http://schemas.openxmlformats.org/officeDocument/2006/relationships/notesMaster" Target="/ppt/notesMasters/notesMaster1.xml" Id="Rc7518bb0496c4bb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08586a36b844292" /><Relationship Type="http://schemas.openxmlformats.org/officeDocument/2006/relationships/notesMaster" Target="/ppt/notesMasters/notesMaster1.xml" Id="R5aa3ad94c8474f5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49e04d2dc5f4128" /><Relationship Type="http://schemas.openxmlformats.org/officeDocument/2006/relationships/notesMaster" Target="/ppt/notesMasters/notesMaster1.xml" Id="R979de3e769e34a4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4ff90a840d74039" /><Relationship Type="http://schemas.openxmlformats.org/officeDocument/2006/relationships/notesMaster" Target="/ppt/notesMasters/notesMaster1.xml" Id="Ra423c216d4ca4ef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b7821fd770e481a" /><Relationship Type="http://schemas.openxmlformats.org/officeDocument/2006/relationships/notesMaster" Target="/ppt/notesMasters/notesMaster1.xml" Id="R19dafe798e2341c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babdd535ade4d1b" /><Relationship Type="http://schemas.openxmlformats.org/officeDocument/2006/relationships/notesMaster" Target="/ppt/notesMasters/notesMaster1.xml" Id="R35c2bf3ee4b3459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ad63195d7694ad0" /><Relationship Type="http://schemas.openxmlformats.org/officeDocument/2006/relationships/notesMaster" Target="/ppt/notesMasters/notesMaster1.xml" Id="R07a0ff91e38741a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2dca5ab979f464d" /><Relationship Type="http://schemas.openxmlformats.org/officeDocument/2006/relationships/notesMaster" Target="/ppt/notesMasters/notesMaster1.xml" Id="Rc07e2f0c883b4eb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17a1a46a7494b4a" /><Relationship Type="http://schemas.openxmlformats.org/officeDocument/2006/relationships/notesMaster" Target="/ppt/notesMasters/notesMaster1.xml" Id="R54c511ae8dea458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c17ec9fb9774303" /><Relationship Type="http://schemas.openxmlformats.org/officeDocument/2006/relationships/notesMaster" Target="/ppt/notesMasters/notesMaster1.xml" Id="Rf912c570aa9544b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d6e1d3019dc4e18" /><Relationship Type="http://schemas.openxmlformats.org/officeDocument/2006/relationships/notesMaster" Target="/ppt/notesMasters/notesMaster1.xml" Id="Rb751239c0f36408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c24feaf39f242a7" /><Relationship Type="http://schemas.openxmlformats.org/officeDocument/2006/relationships/notesMaster" Target="/ppt/notesMasters/notesMaster1.xml" Id="R08600b9813bc408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5a6de1fbd334006" /><Relationship Type="http://schemas.openxmlformats.org/officeDocument/2006/relationships/notesMaster" Target="/ppt/notesMasters/notesMaster1.xml" Id="R1975b5018c44460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5f4577282fb48d5" /><Relationship Type="http://schemas.openxmlformats.org/officeDocument/2006/relationships/notesMaster" Target="/ppt/notesMasters/notesMaster1.xml" Id="Ree0d46f50537404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0c8a19f2d874e0a" /><Relationship Type="http://schemas.openxmlformats.org/officeDocument/2006/relationships/notesMaster" Target="/ppt/notesMasters/notesMaster1.xml" Id="R25f8020aec4f4cf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c607a4d71fb4643" /><Relationship Type="http://schemas.openxmlformats.org/officeDocument/2006/relationships/notesMaster" Target="/ppt/notesMasters/notesMaster1.xml" Id="R3b7d6ab83bbc4c8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aadc2a4fdc441d2" /><Relationship Type="http://schemas.openxmlformats.org/officeDocument/2006/relationships/notesMaster" Target="/ppt/notesMasters/notesMaster1.xml" Id="Red80cb244e7c4fe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22bb1f30e424623" /><Relationship Type="http://schemas.openxmlformats.org/officeDocument/2006/relationships/notesMaster" Target="/ppt/notesMasters/notesMaster1.xml" Id="Rca5c90c8eb7b411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3211437f9474f71" /><Relationship Type="http://schemas.openxmlformats.org/officeDocument/2006/relationships/notesMaster" Target="/ppt/notesMasters/notesMaster1.xml" Id="R168cb43501274d1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f8c7e08ccf5490d" /><Relationship Type="http://schemas.openxmlformats.org/officeDocument/2006/relationships/notesMaster" Target="/ppt/notesMasters/notesMaster1.xml" Id="R894899032c434e7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89dcd99fc714ed4" /><Relationship Type="http://schemas.openxmlformats.org/officeDocument/2006/relationships/notesMaster" Target="/ppt/notesMasters/notesMaster1.xml" Id="R92264e84d71f448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9339b516c5745ac" /><Relationship Type="http://schemas.openxmlformats.org/officeDocument/2006/relationships/image" Target="/ppt/media/image.png" Id="Re0795ccb4337412d" /><Relationship Type="http://schemas.openxmlformats.org/officeDocument/2006/relationships/image" Target="/ppt/media/image2.png" Id="Re5cf4bb9b15646e3" /><Relationship Type="http://schemas.openxmlformats.org/officeDocument/2006/relationships/image" Target="/ppt/media/image.jpeg" Id="Raa48dc37e369403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8ae00b2f55940e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0795ccb4337412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5cf4bb9b15646e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48dc37e369403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e7bd289dad646f7" /><Relationship Type="http://schemas.openxmlformats.org/officeDocument/2006/relationships/slideLayout" Target="/ppt/slideLayouts/slideLayout1.xml" Id="R0891ea3733df457a" /><Relationship Type="http://schemas.openxmlformats.org/officeDocument/2006/relationships/slideLayout" Target="/ppt/slideLayouts/slideLayout2.xml" Id="R3becd364398643a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891ea3733df457a"/>
    <p:sldLayoutId xmlns:r="http://schemas.openxmlformats.org/officeDocument/2006/relationships" id="2147483650" r:id="R3becd364398643a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ed32c352e4477e" /><Relationship Type="http://schemas.openxmlformats.org/officeDocument/2006/relationships/notesSlide" Target="/ppt/notesSlides/notesSlide1.xml" Id="R7db1663795aa4e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ae9a327e674897" /><Relationship Type="http://schemas.openxmlformats.org/officeDocument/2006/relationships/notesSlide" Target="/ppt/notesSlides/notesSlide2.xml" Id="R1d6843000c15414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3f4f18472a4e06" /><Relationship Type="http://schemas.openxmlformats.org/officeDocument/2006/relationships/notesSlide" Target="/ppt/notesSlides/notesSlide3.xml" Id="Rf60dc593b1f8464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c692e8aac54707" /><Relationship Type="http://schemas.openxmlformats.org/officeDocument/2006/relationships/notesSlide" Target="/ppt/notesSlides/notesSlide4.xml" Id="R42ce229929fb457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d22337969a430a" /><Relationship Type="http://schemas.openxmlformats.org/officeDocument/2006/relationships/notesSlide" Target="/ppt/notesSlides/notesSlide5.xml" Id="R3a886eaedb784ce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7736d530144259" /><Relationship Type="http://schemas.openxmlformats.org/officeDocument/2006/relationships/notesSlide" Target="/ppt/notesSlides/notesSlide6.xml" Id="R530f1ed70dd740d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c596b27d494a51" /><Relationship Type="http://schemas.openxmlformats.org/officeDocument/2006/relationships/notesSlide" Target="/ppt/notesSlides/notesSlide7.xml" Id="Rdf40e1d8447b471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8230188d794a1a" /><Relationship Type="http://schemas.openxmlformats.org/officeDocument/2006/relationships/notesSlide" Target="/ppt/notesSlides/notesSlide8.xml" Id="Ra1aad1884fc1457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00e4b6814e4537" /><Relationship Type="http://schemas.openxmlformats.org/officeDocument/2006/relationships/notesSlide" Target="/ppt/notesSlides/notesSlide9.xml" Id="R395daee3c7344f5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4ab97820f46d7" /><Relationship Type="http://schemas.openxmlformats.org/officeDocument/2006/relationships/notesSlide" Target="/ppt/notesSlides/notesSlide10.xml" Id="Rc9f75ebf3aa844f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e14a94c7fd4349" /><Relationship Type="http://schemas.openxmlformats.org/officeDocument/2006/relationships/notesSlide" Target="/ppt/notesSlides/notesSlide11.xml" Id="Rb6bb3a72021e4ba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d1270f85f844f1" /><Relationship Type="http://schemas.openxmlformats.org/officeDocument/2006/relationships/notesSlide" Target="/ppt/notesSlides/notesSlide12.xml" Id="Re5a86df3c84c4f6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5c2690d3f645d8" /><Relationship Type="http://schemas.openxmlformats.org/officeDocument/2006/relationships/notesSlide" Target="/ppt/notesSlides/notesSlide13.xml" Id="R795c05b4b19f450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7a51fa072c41b8" /><Relationship Type="http://schemas.openxmlformats.org/officeDocument/2006/relationships/notesSlide" Target="/ppt/notesSlides/notesSlide14.xml" Id="R57e1f06ae879437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4418f9551c40e1" /><Relationship Type="http://schemas.openxmlformats.org/officeDocument/2006/relationships/notesSlide" Target="/ppt/notesSlides/notesSlide15.xml" Id="R28c05ef6851f402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1497fa20c743f3" /><Relationship Type="http://schemas.openxmlformats.org/officeDocument/2006/relationships/notesSlide" Target="/ppt/notesSlides/notesSlide16.xml" Id="Rbb0b99e935e9476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3c97693d94c6b" /><Relationship Type="http://schemas.openxmlformats.org/officeDocument/2006/relationships/notesSlide" Target="/ppt/notesSlides/notesSlide17.xml" Id="R1c12c09ecb444c0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abb60c30ad4581" /><Relationship Type="http://schemas.openxmlformats.org/officeDocument/2006/relationships/notesSlide" Target="/ppt/notesSlides/notesSlide18.xml" Id="R7258286e54db403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77a955eb354ab5" /><Relationship Type="http://schemas.openxmlformats.org/officeDocument/2006/relationships/notesSlide" Target="/ppt/notesSlides/notesSlide19.xml" Id="R9d41ae618a2d422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62d46e57fc495e" /><Relationship Type="http://schemas.openxmlformats.org/officeDocument/2006/relationships/notesSlide" Target="/ppt/notesSlides/notesSlide20.xml" Id="R01c80697ac4f406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c37b2c6ff24327" /><Relationship Type="http://schemas.openxmlformats.org/officeDocument/2006/relationships/notesSlide" Target="/ppt/notesSlides/notesSlide21.xml" Id="R5ecf0afeadaf4d1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f3b0b31b584fef" /><Relationship Type="http://schemas.openxmlformats.org/officeDocument/2006/relationships/notesSlide" Target="/ppt/notesSlides/notesSlide22.xml" Id="Rcd29c445e0b948c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8ebe8c126d46f6" /><Relationship Type="http://schemas.openxmlformats.org/officeDocument/2006/relationships/notesSlide" Target="/ppt/notesSlides/notesSlide23.xml" Id="Rd3867496a6ea49d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  |  Job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我厭煩我的性命， 必由着自己述說我的哀情； 因心裏苦惱，我要說話，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is weary of my life; I will leave my complaint upon myself; I will speak in the bitterness of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10:2  |  Job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對神說：不要定我有罪， 要指示我，你為何與我爭辯？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say unto God, Do not condemn me; shew me wherefore thou contendest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10:3  |  Job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你手所造的， 你又欺壓，又藐視， 卻光照惡人的計謀。 這事你以為美嗎？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it good unto thee that thou shouldest oppress, that thou shouldest despise the work of thine hands, and shine upon the counsel of the wicked?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10:4  |  Job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你的眼豈是肉眼？ 你查看豈像人查看嗎？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eyes of flesh? or seest thou as man seeth?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10:5  |  Job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你的日子豈像人的日子， 你的年歲豈像人的年歲，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thy days as the days of man? are thy years as man’s days,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10:6  |  Job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就追問我的罪孽， 尋察我的罪過嗎？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enquirest after mine iniquity, and searchest after my sin?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10:7  |  Job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其實，你知道我沒有罪惡， 並沒有能救[我]脫離你手的。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knowest that I am not wicked; and there is none that can deliver out of thine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10:8  |  Job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你的手創造我，造就我的四肢百體， 你還要毀滅我。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hands have made me and fashioned me together round about; yet thou dost destroy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10:9  |  Job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求你記念－製造我如摶泥一般， 你還要使我歸於塵土嗎？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I beseech thee, that thou hast made me as the clay; and wilt thou bring me into dust again?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10:10  |  Job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你不是倒出我來好像奶， 使我凝結如同奶餅嗎？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not poured me out as milk, and curdled me like cheese?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10:11  |  Job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你以皮和肉為衣給我穿上， 用骨與筋把我全體聯絡。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clothed me with skin and flesh, and hast fenced me with bones and sinews.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10:12  |  Job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你將生命和慈愛賜給我； 你也眷顧保全我的心靈。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granted me life and favour, and thy visitation hath preserved my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10:13  |  Job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然而，你[待我的]這些事早已藏在你心裏； 我知道你久有此意。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things hast thou hid in thine heart: I know that this is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10:14  |  Job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我若犯罪，你就察看我， 並不赦免我的罪孽。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sin, then thou markest me, and thou wilt not acquit me from mine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10:15  |  Job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我若行惡，便有了禍； 我若為義，也不敢抬頭， 正是滿心羞愧， 眼見我的苦情。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be wicked, woe unto me; and if I be righteous, yet will I not lift up my head. I am full of confusion; therefore see thou mine affliction;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10:16  |  Job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我若昂首自得，你就追捕我如獅子， 又在我身上顯出奇能。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increaseth. Thou huntest me as a fierce lion: and again thou shewest thyself marvellous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10:17  |  Job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你重立見證攻擊我， 向我加增惱怒， 如軍兵更換着攻擊我。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renewest thy witnesses against me, and increasest thine indignation upon me; changes and war are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10:18  |  Job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你為何使我出母胎呢？ 不如我當時氣絕，無人得見我；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then hast thou brought me forth out of the womb? Oh that I had given up the ghost, and no eye had seen me!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10:19  |  Job 10:19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這樣，就如沒有我一般， 一出母胎就被送入墳墓。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should have been as though I had not been; I should have been carried from the womb to the grave.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10:20  |  Job 10:20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我的日子不是甚少嗎？ 求你停手寬容我， 叫我在往而不返之先－ 就是往黑暗和死蔭之地以先－ 可以稍得暢快。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not my days few? cease then, and let me alone, that I may take comfort a little,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10:21  |  Job 10:21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（和合本節號合併）我的日子不是甚少嗎？ 求你停手寬容我， 叫我在往而不返之先－ 就是往黑暗和死蔭之地以先－ 可以稍得暢快。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I go whence I shall not return, even to the land of darkness and the shadow of death;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10:22  |  Job 10:22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那地甚是幽暗，是死蔭混沌[之地]； 那裏的光好像幽暗。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land of darkness, as darkness itself; and of the shadow of death, without any order, and where the light is as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2026-08-26T10:27:08.7510000Z</dcterms:created>
  <dcterms:modified xsi:type="dcterms:W3CDTF">2026-08-26T10:27:08.7510000Z</dcterms:modified>
</coreProperties>
</file>