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82c50ae8ad437e" /><Relationship Type="http://schemas.openxmlformats.org/officeDocument/2006/relationships/extended-properties" Target="/docProps/app.xml" Id="Rfd4fc568c7094ca4" /><Relationship Type="http://schemas.openxmlformats.org/officeDocument/2006/relationships/officeDocument" Target="/ppt/presentation.xml" Id="R766ecd105ad340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472a634e614fee"/>
  </p:sldMasterIdLst>
  <p:notesMasterIdLst>
    <p:notesMasterId xmlns:r="http://schemas.openxmlformats.org/officeDocument/2006/relationships" r:id="R33ebfb4472eb49ef"/>
  </p:notesMasterIdLst>
  <p:sldIdLst>
    <p:sldId xmlns:r="http://schemas.openxmlformats.org/officeDocument/2006/relationships" id="256" r:id="R41a1cce320b0420c"/>
    <p:sldId xmlns:r="http://schemas.openxmlformats.org/officeDocument/2006/relationships" id="257" r:id="R0cf232d175f44216"/>
    <p:sldId xmlns:r="http://schemas.openxmlformats.org/officeDocument/2006/relationships" id="258" r:id="R15ce2800a3e8465b"/>
    <p:sldId xmlns:r="http://schemas.openxmlformats.org/officeDocument/2006/relationships" id="259" r:id="R4eb1af582f7b4a2b"/>
    <p:sldId xmlns:r="http://schemas.openxmlformats.org/officeDocument/2006/relationships" id="260" r:id="R5d6f0a27bd9343bf"/>
    <p:sldId xmlns:r="http://schemas.openxmlformats.org/officeDocument/2006/relationships" id="261" r:id="R687650b4e5d949fc"/>
    <p:sldId xmlns:r="http://schemas.openxmlformats.org/officeDocument/2006/relationships" id="262" r:id="R3363d2f7c3254cb7"/>
    <p:sldId xmlns:r="http://schemas.openxmlformats.org/officeDocument/2006/relationships" id="263" r:id="Rddd801c2279a45de"/>
    <p:sldId xmlns:r="http://schemas.openxmlformats.org/officeDocument/2006/relationships" id="264" r:id="R2bc85b366d08480f"/>
    <p:sldId xmlns:r="http://schemas.openxmlformats.org/officeDocument/2006/relationships" id="265" r:id="Ra4acb42d6eb04ea7"/>
    <p:sldId xmlns:r="http://schemas.openxmlformats.org/officeDocument/2006/relationships" id="266" r:id="R1c8ad371aa91477f"/>
    <p:sldId xmlns:r="http://schemas.openxmlformats.org/officeDocument/2006/relationships" id="267" r:id="R470d0cde86644fa7"/>
    <p:sldId xmlns:r="http://schemas.openxmlformats.org/officeDocument/2006/relationships" id="268" r:id="R6ee97a64a6214de3"/>
    <p:sldId xmlns:r="http://schemas.openxmlformats.org/officeDocument/2006/relationships" id="269" r:id="R881efec52c73492a"/>
    <p:sldId xmlns:r="http://schemas.openxmlformats.org/officeDocument/2006/relationships" id="270" r:id="R54ad2b7a3b1646b3"/>
    <p:sldId xmlns:r="http://schemas.openxmlformats.org/officeDocument/2006/relationships" id="271" r:id="R469b30a7c37d4e0e"/>
    <p:sldId xmlns:r="http://schemas.openxmlformats.org/officeDocument/2006/relationships" id="272" r:id="R7cf61ea5726f4f39"/>
    <p:sldId xmlns:r="http://schemas.openxmlformats.org/officeDocument/2006/relationships" id="273" r:id="R73235bdc16644a70"/>
    <p:sldId xmlns:r="http://schemas.openxmlformats.org/officeDocument/2006/relationships" id="274" r:id="R91dba697e107489f"/>
    <p:sldId xmlns:r="http://schemas.openxmlformats.org/officeDocument/2006/relationships" id="275" r:id="R8d5198b1c5dd4356"/>
    <p:sldId xmlns:r="http://schemas.openxmlformats.org/officeDocument/2006/relationships" id="276" r:id="R0a21f98ae2054a3c"/>
    <p:sldId xmlns:r="http://schemas.openxmlformats.org/officeDocument/2006/relationships" id="277" r:id="Rfd9ebf959f0241fd"/>
    <p:sldId xmlns:r="http://schemas.openxmlformats.org/officeDocument/2006/relationships" id="278" r:id="Rba77b1c3eeda4d03"/>
    <p:sldId xmlns:r="http://schemas.openxmlformats.org/officeDocument/2006/relationships" id="279" r:id="R48bb9eabaec24f9d"/>
    <p:sldId xmlns:r="http://schemas.openxmlformats.org/officeDocument/2006/relationships" id="280" r:id="R7099ddeb2bf34f03"/>
    <p:sldId xmlns:r="http://schemas.openxmlformats.org/officeDocument/2006/relationships" id="281" r:id="Raba103cc02db427e"/>
    <p:sldId xmlns:r="http://schemas.openxmlformats.org/officeDocument/2006/relationships" id="282" r:id="Rfde1a9b94c57496a"/>
    <p:sldId xmlns:r="http://schemas.openxmlformats.org/officeDocument/2006/relationships" id="283" r:id="Rbb726694fc574d65"/>
    <p:sldId xmlns:r="http://schemas.openxmlformats.org/officeDocument/2006/relationships" id="284" r:id="Rd98157857d994026"/>
    <p:sldId xmlns:r="http://schemas.openxmlformats.org/officeDocument/2006/relationships" id="285" r:id="R8a5d179a370c44c1"/>
    <p:sldId xmlns:r="http://schemas.openxmlformats.org/officeDocument/2006/relationships" id="286" r:id="R07d5d04c26654a2c"/>
    <p:sldId xmlns:r="http://schemas.openxmlformats.org/officeDocument/2006/relationships" id="287" r:id="R4e3bc397311d4eed"/>
    <p:sldId xmlns:r="http://schemas.openxmlformats.org/officeDocument/2006/relationships" id="288" r:id="Rfb812e7f965445d4"/>
    <p:sldId xmlns:r="http://schemas.openxmlformats.org/officeDocument/2006/relationships" id="289" r:id="R5b6116d7ce424852"/>
    <p:sldId xmlns:r="http://schemas.openxmlformats.org/officeDocument/2006/relationships" id="290" r:id="R71d1dbde674a46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3e8a7febe40452c" /><Relationship Type="http://schemas.openxmlformats.org/officeDocument/2006/relationships/slideMaster" Target="/ppt/slideMasters/slideMaster1.xml" Id="R0e472a634e614fee" /><Relationship Type="http://schemas.openxmlformats.org/officeDocument/2006/relationships/notesMaster" Target="/ppt/notesMasters/notesMaster1.xml" Id="R33ebfb4472eb49ef" /><Relationship Type="http://schemas.openxmlformats.org/officeDocument/2006/relationships/presProps" Target="/ppt/presProps.xml" Id="Rad5c9538ad89459c" /><Relationship Type="http://schemas.openxmlformats.org/officeDocument/2006/relationships/tableStyles" Target="/ppt/tableStyles.xml" Id="Rd6b0c1173a12410d" /><Relationship Type="http://schemas.openxmlformats.org/officeDocument/2006/relationships/slide" Target="/ppt/slides/slide1.xml" Id="R41a1cce320b0420c" /><Relationship Type="http://schemas.openxmlformats.org/officeDocument/2006/relationships/slide" Target="/ppt/slides/slide2.xml" Id="R0cf232d175f44216" /><Relationship Type="http://schemas.openxmlformats.org/officeDocument/2006/relationships/slide" Target="/ppt/slides/slide3.xml" Id="R15ce2800a3e8465b" /><Relationship Type="http://schemas.openxmlformats.org/officeDocument/2006/relationships/slide" Target="/ppt/slides/slide4.xml" Id="R4eb1af582f7b4a2b" /><Relationship Type="http://schemas.openxmlformats.org/officeDocument/2006/relationships/slide" Target="/ppt/slides/slide5.xml" Id="R5d6f0a27bd9343bf" /><Relationship Type="http://schemas.openxmlformats.org/officeDocument/2006/relationships/slide" Target="/ppt/slides/slide6.xml" Id="R687650b4e5d949fc" /><Relationship Type="http://schemas.openxmlformats.org/officeDocument/2006/relationships/slide" Target="/ppt/slides/slide7.xml" Id="R3363d2f7c3254cb7" /><Relationship Type="http://schemas.openxmlformats.org/officeDocument/2006/relationships/slide" Target="/ppt/slides/slide8.xml" Id="Rddd801c2279a45de" /><Relationship Type="http://schemas.openxmlformats.org/officeDocument/2006/relationships/slide" Target="/ppt/slides/slide9.xml" Id="R2bc85b366d08480f" /><Relationship Type="http://schemas.openxmlformats.org/officeDocument/2006/relationships/slide" Target="/ppt/slides/slide10.xml" Id="Ra4acb42d6eb04ea7" /><Relationship Type="http://schemas.openxmlformats.org/officeDocument/2006/relationships/slide" Target="/ppt/slides/slide11.xml" Id="R1c8ad371aa91477f" /><Relationship Type="http://schemas.openxmlformats.org/officeDocument/2006/relationships/slide" Target="/ppt/slides/slide12.xml" Id="R470d0cde86644fa7" /><Relationship Type="http://schemas.openxmlformats.org/officeDocument/2006/relationships/slide" Target="/ppt/slides/slide13.xml" Id="R6ee97a64a6214de3" /><Relationship Type="http://schemas.openxmlformats.org/officeDocument/2006/relationships/slide" Target="/ppt/slides/slide14.xml" Id="R881efec52c73492a" /><Relationship Type="http://schemas.openxmlformats.org/officeDocument/2006/relationships/slide" Target="/ppt/slides/slide15.xml" Id="R54ad2b7a3b1646b3" /><Relationship Type="http://schemas.openxmlformats.org/officeDocument/2006/relationships/slide" Target="/ppt/slides/slide16.xml" Id="R469b30a7c37d4e0e" /><Relationship Type="http://schemas.openxmlformats.org/officeDocument/2006/relationships/slide" Target="/ppt/slides/slide17.xml" Id="R7cf61ea5726f4f39" /><Relationship Type="http://schemas.openxmlformats.org/officeDocument/2006/relationships/slide" Target="/ppt/slides/slide18.xml" Id="R73235bdc16644a70" /><Relationship Type="http://schemas.openxmlformats.org/officeDocument/2006/relationships/slide" Target="/ppt/slides/slide19.xml" Id="R91dba697e107489f" /><Relationship Type="http://schemas.openxmlformats.org/officeDocument/2006/relationships/slide" Target="/ppt/slides/slide20.xml" Id="R8d5198b1c5dd4356" /><Relationship Type="http://schemas.openxmlformats.org/officeDocument/2006/relationships/slide" Target="/ppt/slides/slide21.xml" Id="R0a21f98ae2054a3c" /><Relationship Type="http://schemas.openxmlformats.org/officeDocument/2006/relationships/slide" Target="/ppt/slides/slide22.xml" Id="Rfd9ebf959f0241fd" /><Relationship Type="http://schemas.openxmlformats.org/officeDocument/2006/relationships/slide" Target="/ppt/slides/slide23.xml" Id="Rba77b1c3eeda4d03" /><Relationship Type="http://schemas.openxmlformats.org/officeDocument/2006/relationships/slide" Target="/ppt/slides/slide24.xml" Id="R48bb9eabaec24f9d" /><Relationship Type="http://schemas.openxmlformats.org/officeDocument/2006/relationships/slide" Target="/ppt/slides/slide25.xml" Id="R7099ddeb2bf34f03" /><Relationship Type="http://schemas.openxmlformats.org/officeDocument/2006/relationships/slide" Target="/ppt/slides/slide26.xml" Id="Raba103cc02db427e" /><Relationship Type="http://schemas.openxmlformats.org/officeDocument/2006/relationships/slide" Target="/ppt/slides/slide27.xml" Id="Rfde1a9b94c57496a" /><Relationship Type="http://schemas.openxmlformats.org/officeDocument/2006/relationships/slide" Target="/ppt/slides/slide28.xml" Id="Rbb726694fc574d65" /><Relationship Type="http://schemas.openxmlformats.org/officeDocument/2006/relationships/slide" Target="/ppt/slides/slide29.xml" Id="Rd98157857d994026" /><Relationship Type="http://schemas.openxmlformats.org/officeDocument/2006/relationships/slide" Target="/ppt/slides/slide30.xml" Id="R8a5d179a370c44c1" /><Relationship Type="http://schemas.openxmlformats.org/officeDocument/2006/relationships/slide" Target="/ppt/slides/slide31.xml" Id="R07d5d04c26654a2c" /><Relationship Type="http://schemas.openxmlformats.org/officeDocument/2006/relationships/slide" Target="/ppt/slides/slide32.xml" Id="R4e3bc397311d4eed" /><Relationship Type="http://schemas.openxmlformats.org/officeDocument/2006/relationships/slide" Target="/ppt/slides/slide33.xml" Id="Rfb812e7f965445d4" /><Relationship Type="http://schemas.openxmlformats.org/officeDocument/2006/relationships/slide" Target="/ppt/slides/slide34.xml" Id="R5b6116d7ce424852" /><Relationship Type="http://schemas.openxmlformats.org/officeDocument/2006/relationships/slide" Target="/ppt/slides/slide35.xml" Id="R71d1dbde674a46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9c7e39646a4b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c20ef0dc0e43cc" /><Relationship Type="http://schemas.openxmlformats.org/officeDocument/2006/relationships/notesMaster" Target="/ppt/notesMasters/notesMaster1.xml" Id="R5079d0093bea4d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0367b9e2b44c3e" /><Relationship Type="http://schemas.openxmlformats.org/officeDocument/2006/relationships/notesMaster" Target="/ppt/notesMasters/notesMaster1.xml" Id="R71de05cb952049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6a3d6a61704304" /><Relationship Type="http://schemas.openxmlformats.org/officeDocument/2006/relationships/notesMaster" Target="/ppt/notesMasters/notesMaster1.xml" Id="Rfb4414dd2fb540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39782964f64246" /><Relationship Type="http://schemas.openxmlformats.org/officeDocument/2006/relationships/notesMaster" Target="/ppt/notesMasters/notesMaster1.xml" Id="R92e31a86693648a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b324321a6aa4737" /><Relationship Type="http://schemas.openxmlformats.org/officeDocument/2006/relationships/notesMaster" Target="/ppt/notesMasters/notesMaster1.xml" Id="R44fe4a8b04bf402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e7d74dc21c48a1" /><Relationship Type="http://schemas.openxmlformats.org/officeDocument/2006/relationships/notesMaster" Target="/ppt/notesMasters/notesMaster1.xml" Id="Rc2f006d3e82f44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3ec0b3ef37a44d8" /><Relationship Type="http://schemas.openxmlformats.org/officeDocument/2006/relationships/notesMaster" Target="/ppt/notesMasters/notesMaster1.xml" Id="R587d98e9b4bc45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a93789e6704491" /><Relationship Type="http://schemas.openxmlformats.org/officeDocument/2006/relationships/notesMaster" Target="/ppt/notesMasters/notesMaster1.xml" Id="Re7276e5a9f5f47c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f3249bca84943d6" /><Relationship Type="http://schemas.openxmlformats.org/officeDocument/2006/relationships/notesMaster" Target="/ppt/notesMasters/notesMaster1.xml" Id="Rcaf2285fca5d44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ca8638787e4fde" /><Relationship Type="http://schemas.openxmlformats.org/officeDocument/2006/relationships/notesMaster" Target="/ppt/notesMasters/notesMaster1.xml" Id="Rebba5b39d64142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169ab74a5e498a" /><Relationship Type="http://schemas.openxmlformats.org/officeDocument/2006/relationships/notesMaster" Target="/ppt/notesMasters/notesMaster1.xml" Id="R60419918727c4a1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8ba47c0e3334063" /><Relationship Type="http://schemas.openxmlformats.org/officeDocument/2006/relationships/notesMaster" Target="/ppt/notesMasters/notesMaster1.xml" Id="Rd311b48d1d4b497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cbdd1aa0589444f" /><Relationship Type="http://schemas.openxmlformats.org/officeDocument/2006/relationships/notesMaster" Target="/ppt/notesMasters/notesMaster1.xml" Id="Rc16ddfb1001647c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9b028eaeb64403b" /><Relationship Type="http://schemas.openxmlformats.org/officeDocument/2006/relationships/notesMaster" Target="/ppt/notesMasters/notesMaster1.xml" Id="R6313e7f0ebd1423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15d69cf02844d4d" /><Relationship Type="http://schemas.openxmlformats.org/officeDocument/2006/relationships/notesMaster" Target="/ppt/notesMasters/notesMaster1.xml" Id="Rd4a12ac798e54f3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853d8c3f06c4fc4" /><Relationship Type="http://schemas.openxmlformats.org/officeDocument/2006/relationships/notesMaster" Target="/ppt/notesMasters/notesMaster1.xml" Id="R270ebbbc9c464a3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bcb93e35874448c" /><Relationship Type="http://schemas.openxmlformats.org/officeDocument/2006/relationships/notesMaster" Target="/ppt/notesMasters/notesMaster1.xml" Id="R3cd101a2949a434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46f0112d1a54fba" /><Relationship Type="http://schemas.openxmlformats.org/officeDocument/2006/relationships/notesMaster" Target="/ppt/notesMasters/notesMaster1.xml" Id="R8aab2f4f505d441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423ca74da8a4fe2" /><Relationship Type="http://schemas.openxmlformats.org/officeDocument/2006/relationships/notesMaster" Target="/ppt/notesMasters/notesMaster1.xml" Id="R570c7bede25a47f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6b4f1ab404e40e2" /><Relationship Type="http://schemas.openxmlformats.org/officeDocument/2006/relationships/notesMaster" Target="/ppt/notesMasters/notesMaster1.xml" Id="R24a09f449cd34db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015b8eb3a89439f" /><Relationship Type="http://schemas.openxmlformats.org/officeDocument/2006/relationships/notesMaster" Target="/ppt/notesMasters/notesMaster1.xml" Id="R59d1abf29755449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e1da8565a3647e9" /><Relationship Type="http://schemas.openxmlformats.org/officeDocument/2006/relationships/notesMaster" Target="/ppt/notesMasters/notesMaster1.xml" Id="R9ca9d55f919a4df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b5dbce2c64140ba" /><Relationship Type="http://schemas.openxmlformats.org/officeDocument/2006/relationships/notesMaster" Target="/ppt/notesMasters/notesMaster1.xml" Id="R037a00dafac246a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b08b67053d94124" /><Relationship Type="http://schemas.openxmlformats.org/officeDocument/2006/relationships/notesMaster" Target="/ppt/notesMasters/notesMaster1.xml" Id="R4fb6dfa41d524e8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1087ce83eb44e45" /><Relationship Type="http://schemas.openxmlformats.org/officeDocument/2006/relationships/notesMaster" Target="/ppt/notesMasters/notesMaster1.xml" Id="Reb334ec1d69a4ad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e420137a4124282" /><Relationship Type="http://schemas.openxmlformats.org/officeDocument/2006/relationships/notesMaster" Target="/ppt/notesMasters/notesMaster1.xml" Id="Rb1eaeaa07d0b422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51d08e94b1b4830" /><Relationship Type="http://schemas.openxmlformats.org/officeDocument/2006/relationships/notesMaster" Target="/ppt/notesMasters/notesMaster1.xml" Id="Rafb7ab65fb934b1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17729aa1b824039" /><Relationship Type="http://schemas.openxmlformats.org/officeDocument/2006/relationships/notesMaster" Target="/ppt/notesMasters/notesMaster1.xml" Id="Rc52cf3ea83114db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7098d7510af41dc" /><Relationship Type="http://schemas.openxmlformats.org/officeDocument/2006/relationships/notesMaster" Target="/ppt/notesMasters/notesMaster1.xml" Id="Rc14329c9889c439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895cd24ccaa4236" /><Relationship Type="http://schemas.openxmlformats.org/officeDocument/2006/relationships/notesMaster" Target="/ppt/notesMasters/notesMaster1.xml" Id="R9ee80e4a3bb9481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9c40ae770ed4f07" /><Relationship Type="http://schemas.openxmlformats.org/officeDocument/2006/relationships/notesMaster" Target="/ppt/notesMasters/notesMaster1.xml" Id="R3338b2331c18467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60ceadb39b6452b" /><Relationship Type="http://schemas.openxmlformats.org/officeDocument/2006/relationships/notesMaster" Target="/ppt/notesMasters/notesMaster1.xml" Id="R1e5f5811810e417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83c6b85a87a44d2" /><Relationship Type="http://schemas.openxmlformats.org/officeDocument/2006/relationships/notesMaster" Target="/ppt/notesMasters/notesMaster1.xml" Id="Rf2fb8331473a401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dcf326b59824da4" /><Relationship Type="http://schemas.openxmlformats.org/officeDocument/2006/relationships/notesMaster" Target="/ppt/notesMasters/notesMaster1.xml" Id="Rfd58715785954d98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72ca1122dbb478e" /><Relationship Type="http://schemas.openxmlformats.org/officeDocument/2006/relationships/notesMaster" Target="/ppt/notesMasters/notesMaster1.xml" Id="R27d029f248f941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495c7ea47f4193" /><Relationship Type="http://schemas.openxmlformats.org/officeDocument/2006/relationships/image" Target="/ppt/media/image.png" Id="Re95f64f4319849a1" /><Relationship Type="http://schemas.openxmlformats.org/officeDocument/2006/relationships/image" Target="/ppt/media/image2.png" Id="R2c81368a98f545cc" /><Relationship Type="http://schemas.openxmlformats.org/officeDocument/2006/relationships/image" Target="/ppt/media/image.jpeg" Id="R47c7c4443f314ee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2b89f657f9440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95f64f4319849a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c81368a98f545c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c7c4443f314ee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af45cd0f1e42b1" /><Relationship Type="http://schemas.openxmlformats.org/officeDocument/2006/relationships/slideLayout" Target="/ppt/slideLayouts/slideLayout1.xml" Id="R0550d1f80a024670" /><Relationship Type="http://schemas.openxmlformats.org/officeDocument/2006/relationships/slideLayout" Target="/ppt/slideLayouts/slideLayout2.xml" Id="R6c4f473e48da477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50d1f80a024670"/>
    <p:sldLayoutId xmlns:r="http://schemas.openxmlformats.org/officeDocument/2006/relationships" id="2147483650" r:id="R6c4f473e48da477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151f37f1904a03" /><Relationship Type="http://schemas.openxmlformats.org/officeDocument/2006/relationships/notesSlide" Target="/ppt/notesSlides/notesSlide1.xml" Id="R8e1f3bdd56cc4af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27c89d43354a62" /><Relationship Type="http://schemas.openxmlformats.org/officeDocument/2006/relationships/notesSlide" Target="/ppt/notesSlides/notesSlide2.xml" Id="R137ed1bc9d4f41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a9667a33c4479e" /><Relationship Type="http://schemas.openxmlformats.org/officeDocument/2006/relationships/notesSlide" Target="/ppt/notesSlides/notesSlide3.xml" Id="Rf703ff574ad643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d18f84466d4b70" /><Relationship Type="http://schemas.openxmlformats.org/officeDocument/2006/relationships/notesSlide" Target="/ppt/notesSlides/notesSlide4.xml" Id="R2156d5d16a1343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139317523244ea" /><Relationship Type="http://schemas.openxmlformats.org/officeDocument/2006/relationships/notesSlide" Target="/ppt/notesSlides/notesSlide5.xml" Id="R6551390239444dd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a2fc6740db4731" /><Relationship Type="http://schemas.openxmlformats.org/officeDocument/2006/relationships/notesSlide" Target="/ppt/notesSlides/notesSlide6.xml" Id="R4b6fd915014e4f7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81a4d230164fa5" /><Relationship Type="http://schemas.openxmlformats.org/officeDocument/2006/relationships/notesSlide" Target="/ppt/notesSlides/notesSlide7.xml" Id="R362db3af273f43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0213853b6d4f15" /><Relationship Type="http://schemas.openxmlformats.org/officeDocument/2006/relationships/notesSlide" Target="/ppt/notesSlides/notesSlide8.xml" Id="Rb75a2758bf0543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9138972a6a4299" /><Relationship Type="http://schemas.openxmlformats.org/officeDocument/2006/relationships/notesSlide" Target="/ppt/notesSlides/notesSlide9.xml" Id="Rd298c9a9de164d5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5665576fc34736" /><Relationship Type="http://schemas.openxmlformats.org/officeDocument/2006/relationships/notesSlide" Target="/ppt/notesSlides/notesSlide10.xml" Id="R5f6dc0e320554c7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de3a1abb444d74" /><Relationship Type="http://schemas.openxmlformats.org/officeDocument/2006/relationships/notesSlide" Target="/ppt/notesSlides/notesSlide11.xml" Id="Rf35a1c2bfa59451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ed7b30c1b14a72" /><Relationship Type="http://schemas.openxmlformats.org/officeDocument/2006/relationships/notesSlide" Target="/ppt/notesSlides/notesSlide12.xml" Id="Rf6a77a94b9f34af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6b265331714e5a" /><Relationship Type="http://schemas.openxmlformats.org/officeDocument/2006/relationships/notesSlide" Target="/ppt/notesSlides/notesSlide13.xml" Id="Re0684f34352d452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ca2fd9421d4e7d" /><Relationship Type="http://schemas.openxmlformats.org/officeDocument/2006/relationships/notesSlide" Target="/ppt/notesSlides/notesSlide14.xml" Id="Raf3d67db383a48f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6f4054323e4b3e" /><Relationship Type="http://schemas.openxmlformats.org/officeDocument/2006/relationships/notesSlide" Target="/ppt/notesSlides/notesSlide15.xml" Id="Rd4c6e6eb39df433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35b562ca234cc3" /><Relationship Type="http://schemas.openxmlformats.org/officeDocument/2006/relationships/notesSlide" Target="/ppt/notesSlides/notesSlide16.xml" Id="Rcc893f0c8cfc4ff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b9d0ce38d84064" /><Relationship Type="http://schemas.openxmlformats.org/officeDocument/2006/relationships/notesSlide" Target="/ppt/notesSlides/notesSlide17.xml" Id="Rc3894f833ced4ec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4075d6fa734fc8" /><Relationship Type="http://schemas.openxmlformats.org/officeDocument/2006/relationships/notesSlide" Target="/ppt/notesSlides/notesSlide18.xml" Id="R8de5a2ae06ac4ca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c4a43226274e82" /><Relationship Type="http://schemas.openxmlformats.org/officeDocument/2006/relationships/notesSlide" Target="/ppt/notesSlides/notesSlide19.xml" Id="Ra9a3017ceb4e47e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f688dad52342d5" /><Relationship Type="http://schemas.openxmlformats.org/officeDocument/2006/relationships/notesSlide" Target="/ppt/notesSlides/notesSlide20.xml" Id="Rda5e39c7cbdd455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41fdf412384b6a" /><Relationship Type="http://schemas.openxmlformats.org/officeDocument/2006/relationships/notesSlide" Target="/ppt/notesSlides/notesSlide21.xml" Id="R61a7aa7c68a84a6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9e5c345a964628" /><Relationship Type="http://schemas.openxmlformats.org/officeDocument/2006/relationships/notesSlide" Target="/ppt/notesSlides/notesSlide22.xml" Id="R006341df960b486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e462249a7c47c7" /><Relationship Type="http://schemas.openxmlformats.org/officeDocument/2006/relationships/notesSlide" Target="/ppt/notesSlides/notesSlide23.xml" Id="R68d4b88725e1434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726b94168348b8" /><Relationship Type="http://schemas.openxmlformats.org/officeDocument/2006/relationships/notesSlide" Target="/ppt/notesSlides/notesSlide24.xml" Id="R7471ff1631264be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32ce7a45c74ef9" /><Relationship Type="http://schemas.openxmlformats.org/officeDocument/2006/relationships/notesSlide" Target="/ppt/notesSlides/notesSlide25.xml" Id="R6705ae0024174f6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80bf2c90ac4871" /><Relationship Type="http://schemas.openxmlformats.org/officeDocument/2006/relationships/notesSlide" Target="/ppt/notesSlides/notesSlide26.xml" Id="R2348b3236043499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51617317e44d15" /><Relationship Type="http://schemas.openxmlformats.org/officeDocument/2006/relationships/notesSlide" Target="/ppt/notesSlides/notesSlide27.xml" Id="R3c36b9146e46461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6aa9021eaa4af9" /><Relationship Type="http://schemas.openxmlformats.org/officeDocument/2006/relationships/notesSlide" Target="/ppt/notesSlides/notesSlide28.xml" Id="R2874514dada34e9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ab7ec9f9204856" /><Relationship Type="http://schemas.openxmlformats.org/officeDocument/2006/relationships/notesSlide" Target="/ppt/notesSlides/notesSlide29.xml" Id="R87ab130cf0054e9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7d27574ff64a2f" /><Relationship Type="http://schemas.openxmlformats.org/officeDocument/2006/relationships/notesSlide" Target="/ppt/notesSlides/notesSlide30.xml" Id="R54909d5c58164b0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9cc07a2a0349c4" /><Relationship Type="http://schemas.openxmlformats.org/officeDocument/2006/relationships/notesSlide" Target="/ppt/notesSlides/notesSlide31.xml" Id="Rd8fff79f60a44ba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db40098644408a" /><Relationship Type="http://schemas.openxmlformats.org/officeDocument/2006/relationships/notesSlide" Target="/ppt/notesSlides/notesSlide32.xml" Id="Rdb4e50fcbda1457e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aedff9109848ba" /><Relationship Type="http://schemas.openxmlformats.org/officeDocument/2006/relationships/notesSlide" Target="/ppt/notesSlides/notesSlide33.xml" Id="R1c0258172622473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c15bcc86bb459e" /><Relationship Type="http://schemas.openxmlformats.org/officeDocument/2006/relationships/notesSlide" Target="/ppt/notesSlides/notesSlide34.xml" Id="R3115eac064b44e1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a037c1cc3e4e16" /><Relationship Type="http://schemas.openxmlformats.org/officeDocument/2006/relationships/notesSlide" Target="/ppt/notesSlides/notesSlide35.xml" Id="Rb41b81abdbf347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哥林多前書第11章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Corinthians 11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  |  1 Corinthians 11:1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你們該效法我，像我效法基督一樣。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ye followers of me, even as I also am of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  |  1 Corinthians 11:2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我稱讚你們，因你們凡事記念我，又堅守我所傳給你們的。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 praise you, brethren, that ye remember me in all things, and keep the ordinances, as I delivered them to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11:3  |  1 Corinthians 11:3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我願意你們知道，基督是各人的頭；男人是女人的頭；神是基督的頭。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would have you know, that the head of every man is Christ; and the head of the woman is the man; and the head of Christ is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11:4  |  1 Corinthians 11:4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凡男人禱告或是講道，若蒙着頭，就羞辱自己的頭。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man praying or prophesying, having his head covered, dishonoureth his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11:5  |  1 Corinthians 11:5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凡女人禱告或是講道，若不蒙着頭，就羞辱自己的頭，因為這就如同剃了頭髮一樣。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every woman that prayeth or prophesieth with her head uncovered dishonoureth her head: for that is even all one as if she were shaven.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11:6  |  1 Corinthians 11:6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女人若不蒙着頭，就該剪了頭髮；女人若以剪髮、剃髮為羞愧，就該蒙着頭。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the woman be not covered, let her also be shorn: but if it be a shame for a woman to be shorn or shaven, let her be covered.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11:7  |  1 Corinthians 11:7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男人本不該蒙着頭，因為他是神的形像和榮耀；但女人是男人的榮耀。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 man indeed ought not to cover his head, forasmuch as he is the image and glory of God: but the woman is the glory of the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11:8  |  1 Corinthians 11:8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起初，男人不是由女人而出，女人乃是由男人而出；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man is not of the woman; but the woman of the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11:9  |  1 Corinthians 11:9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並且男人不是為女人造的，女人乃是為男人造的。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was the man created for the woman; but the woman for the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11:10  |  1 Corinthians 11:10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因此，女人為天使的緣故，應當在頭上有服權柄的[記號]。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cause ought the woman to have power on her head because of the angels.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11:11  |  1 Corinthians 11:11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然而照主的安排，女也不是無男，男也不是無女。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neither is the man without the woman, neither the woman without the man,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11:12  |  1 Corinthians 11:12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因為女人原是由男人而出，男人也是由女人而出；但萬有都是出乎神。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the woman is of the man, even so is the man also by the woman; but all things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11:13  |  1 Corinthians 11:13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你們自己審察，女人禱告神，不蒙着頭是合宜的嗎？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Judge in yourselves: is it comely that a woman pray unto God uncovered?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11:14  |  1 Corinthians 11:14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你們的本性不也指示你們，男人若有長頭髮，便是他的羞辱嗎？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not even nature itself teach you, that, if a man have long hair, it is a shame unto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11:15  |  1 Corinthians 11:15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但女人有長頭髮，乃是她的榮耀，因為這頭髮是給她作蓋頭的。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a woman have long hair, it is a glory to her: for her hair is given her for a covering.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11:16  |  1 Corinthians 11:16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若有人想要辯駁，我們卻沒有這樣的規矩，神的眾教會也是沒有的。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any man seem to be contentious, we have no such custom, neither the churches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11:17  |  1 Corinthians 11:17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我現今吩咐你們的話，不是稱讚你們；因為你們聚會不是受益，乃是招損。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in this that I declare unto you I praise you not, that ye come together not for the better, but for the worse.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11:18  |  1 Corinthians 11:18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第一，我聽說，你們聚會的時候彼此分門別類，我也稍微地信這話。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first of all, when ye come together in the church, I hear that there be divisions among you; and I partly believe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11:19  |  1 Corinthians 11:19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在你們中間不免有分門結黨的事，好叫那些有經驗的人顯明出來。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must be also heresies among you, that they which are approved may be made manifest among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11:20  |  1 Corinthians 11:20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你們聚會的時候，算不得吃主的晚餐；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ye come together therefore into one place, this is not to eat the Lord’s supper.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11:21  |  1 Corinthians 11:21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因為吃的時候，各人先吃自己的飯，甚至這個飢餓，那個酒醉。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eating every one taketh before other his own supper: and one is hungry, and another is drunken.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11:22  |  1 Corinthians 11:22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你們要吃喝，難道沒有家嗎？還是藐視神的教會，叫那沒有的羞愧呢？我向你們可怎麼說呢？可因此稱讚你們嗎？我不稱讚！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What? have ye not houses to eat and to drink in? or despise ye the church of God, and shame them that have not? What shall I say to you? shall I praise you in this? I praise you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11:23  |  1 Corinthians 11:23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我當日傳給你們的，原是從主領受的，就是主耶穌被賣的那一夜，拿起餅來，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received of the Lord that which also I delivered unto you, That the Lord Jesus the same night in which he was betrayed took bread: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11:24  |  1 Corinthians 11:24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祝謝了，就擘開，說：「這是我的身體，為你們捨的，你們應當如此行，為的是記念我。」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had given thanks, he brake it, and said, Take, eat: this is my body, which is broken for you: this do in remembrance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11:25  |  1 Corinthians 11:25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飯後，也照樣拿起杯來，說：「這杯是用我的血所立的新約，你們每逢喝的時候，要如此行，為的是記念我。」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the same manner also he took the cup, when he had supped, saying, This cup is the new testament in my blood: this do ye, as oft as ye drink it, in remembrance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11:26  |  1 Corinthians 11:26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你們每逢吃這餅，喝這杯，是表明主的死，直等到他來。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often as ye eat this bread, and drink this cup, ye do shew the Lord’s death till he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11:27  |  1 Corinthians 11:27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所以，無論何人，不按理吃主的餅，喝主的杯，就是干犯主的身、主的血了。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whosoever shall eat this bread, and drink this cup of the Lord, unworthily, shall be guilty of the body and blood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11:28  |  1 Corinthians 11:28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人應當自己省察，然後吃這餅、喝這杯。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let a man examine himself, and so let him eat of that bread, and drink of that cup.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11:29  |  1 Corinthians 11:29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因為人吃喝，若不分辨是[主的]身體，就是吃喝自己的罪了。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that eateth and drinketh unworthily, eateth and drinketh damnation to himself, not discerning the Lord’s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11:30  |  1 Corinthians 11:30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因此，在你們中間有好些軟弱的與患病的，死的也不少。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cause many are weak and sickly among you, and many sleep.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11:31  |  1 Corinthians 11:31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我們若是先分辨自己，就不至於受審。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we would judge ourselves, we should not be judged.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11:32  |  1 Corinthians 11:32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我們受審的時候，乃是被主懲治，免得我們和世人一同定罪。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we are judged, we are chastened of the Lord, that we should not be condemned with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11:33  |  1 Corinthians 11:33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所以我弟兄們，你們聚會吃的時候，要彼此等待。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my brethren, when ye come together to eat, tarry one for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11:34  |  1 Corinthians 11:34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若有人飢餓，可以在家裏先吃，免得你們聚會，自己取罪。其餘的事，我來的時候再安排。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any man hunger, let him eat at home; that ye come not together unto condemnation. And the rest will I set in order when I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2026-08-30T06:46:51.9050000Z</dcterms:created>
  <dcterms:modified xsi:type="dcterms:W3CDTF">2026-08-30T06:46:51.9050000Z</dcterms:modified>
</coreProperties>
</file>