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efca667c5db4847" /><Relationship Type="http://schemas.openxmlformats.org/officeDocument/2006/relationships/extended-properties" Target="/docProps/app.xml" Id="Rfdc0e3fffe8c410f" /><Relationship Type="http://schemas.openxmlformats.org/officeDocument/2006/relationships/officeDocument" Target="/ppt/presentation.xml" Id="Rf5e881931a94478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430422bfedf4502"/>
  </p:sldMasterIdLst>
  <p:notesMasterIdLst>
    <p:notesMasterId xmlns:r="http://schemas.openxmlformats.org/officeDocument/2006/relationships" r:id="R39d2a2af75b54088"/>
  </p:notesMasterIdLst>
  <p:sldIdLst>
    <p:sldId xmlns:r="http://schemas.openxmlformats.org/officeDocument/2006/relationships" id="256" r:id="Rf9d25138fdaf401c"/>
    <p:sldId xmlns:r="http://schemas.openxmlformats.org/officeDocument/2006/relationships" id="257" r:id="Re654d9b193c54802"/>
    <p:sldId xmlns:r="http://schemas.openxmlformats.org/officeDocument/2006/relationships" id="258" r:id="R946d5f3809f64ba5"/>
    <p:sldId xmlns:r="http://schemas.openxmlformats.org/officeDocument/2006/relationships" id="259" r:id="R19cffe84c33d434e"/>
    <p:sldId xmlns:r="http://schemas.openxmlformats.org/officeDocument/2006/relationships" id="260" r:id="R61693d71aa524553"/>
    <p:sldId xmlns:r="http://schemas.openxmlformats.org/officeDocument/2006/relationships" id="261" r:id="R02e15b7ad3e3428c"/>
    <p:sldId xmlns:r="http://schemas.openxmlformats.org/officeDocument/2006/relationships" id="262" r:id="R2691c5b738af44e0"/>
    <p:sldId xmlns:r="http://schemas.openxmlformats.org/officeDocument/2006/relationships" id="263" r:id="Rf271f9e39dc64972"/>
    <p:sldId xmlns:r="http://schemas.openxmlformats.org/officeDocument/2006/relationships" id="264" r:id="R07d128f8b2434b74"/>
    <p:sldId xmlns:r="http://schemas.openxmlformats.org/officeDocument/2006/relationships" id="265" r:id="R1907d4ba05da49a4"/>
    <p:sldId xmlns:r="http://schemas.openxmlformats.org/officeDocument/2006/relationships" id="266" r:id="R0bcc00e8c9744344"/>
    <p:sldId xmlns:r="http://schemas.openxmlformats.org/officeDocument/2006/relationships" id="267" r:id="Re20036e425ac47a9"/>
    <p:sldId xmlns:r="http://schemas.openxmlformats.org/officeDocument/2006/relationships" id="268" r:id="R163aff7b040543fb"/>
    <p:sldId xmlns:r="http://schemas.openxmlformats.org/officeDocument/2006/relationships" id="269" r:id="Re00f919a5e704dea"/>
    <p:sldId xmlns:r="http://schemas.openxmlformats.org/officeDocument/2006/relationships" id="270" r:id="Re08fd378f040485c"/>
    <p:sldId xmlns:r="http://schemas.openxmlformats.org/officeDocument/2006/relationships" id="271" r:id="R0d245be67af348ca"/>
    <p:sldId xmlns:r="http://schemas.openxmlformats.org/officeDocument/2006/relationships" id="272" r:id="R9f4d2fafca63492d"/>
    <p:sldId xmlns:r="http://schemas.openxmlformats.org/officeDocument/2006/relationships" id="273" r:id="R71a3f1f561544dbb"/>
    <p:sldId xmlns:r="http://schemas.openxmlformats.org/officeDocument/2006/relationships" id="274" r:id="Rc430b6d587134959"/>
    <p:sldId xmlns:r="http://schemas.openxmlformats.org/officeDocument/2006/relationships" id="275" r:id="R588a76b9588b4a45"/>
    <p:sldId xmlns:r="http://schemas.openxmlformats.org/officeDocument/2006/relationships" id="276" r:id="R3bdebb1a28d843fe"/>
    <p:sldId xmlns:r="http://schemas.openxmlformats.org/officeDocument/2006/relationships" id="277" r:id="R224f741e099e4589"/>
    <p:sldId xmlns:r="http://schemas.openxmlformats.org/officeDocument/2006/relationships" id="278" r:id="R976f8162dcf34f94"/>
    <p:sldId xmlns:r="http://schemas.openxmlformats.org/officeDocument/2006/relationships" id="279" r:id="R79260b46741247c2"/>
    <p:sldId xmlns:r="http://schemas.openxmlformats.org/officeDocument/2006/relationships" id="280" r:id="R2c2cfbe6fa5847a0"/>
    <p:sldId xmlns:r="http://schemas.openxmlformats.org/officeDocument/2006/relationships" id="281" r:id="R0808ba781e384757"/>
    <p:sldId xmlns:r="http://schemas.openxmlformats.org/officeDocument/2006/relationships" id="282" r:id="Rfe84d38a46a14422"/>
    <p:sldId xmlns:r="http://schemas.openxmlformats.org/officeDocument/2006/relationships" id="283" r:id="Rb8566c5cb68a4593"/>
    <p:sldId xmlns:r="http://schemas.openxmlformats.org/officeDocument/2006/relationships" id="284" r:id="R203d2322efe34b5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8aca3ec81344e0e" /><Relationship Type="http://schemas.openxmlformats.org/officeDocument/2006/relationships/slideMaster" Target="/ppt/slideMasters/slideMaster1.xml" Id="Rd430422bfedf4502" /><Relationship Type="http://schemas.openxmlformats.org/officeDocument/2006/relationships/notesMaster" Target="/ppt/notesMasters/notesMaster1.xml" Id="R39d2a2af75b54088" /><Relationship Type="http://schemas.openxmlformats.org/officeDocument/2006/relationships/presProps" Target="/ppt/presProps.xml" Id="R282cb2e09330416b" /><Relationship Type="http://schemas.openxmlformats.org/officeDocument/2006/relationships/tableStyles" Target="/ppt/tableStyles.xml" Id="Rad0df324e3d242d1" /><Relationship Type="http://schemas.openxmlformats.org/officeDocument/2006/relationships/slide" Target="/ppt/slides/slide1.xml" Id="Rf9d25138fdaf401c" /><Relationship Type="http://schemas.openxmlformats.org/officeDocument/2006/relationships/slide" Target="/ppt/slides/slide2.xml" Id="Re654d9b193c54802" /><Relationship Type="http://schemas.openxmlformats.org/officeDocument/2006/relationships/slide" Target="/ppt/slides/slide3.xml" Id="R946d5f3809f64ba5" /><Relationship Type="http://schemas.openxmlformats.org/officeDocument/2006/relationships/slide" Target="/ppt/slides/slide4.xml" Id="R19cffe84c33d434e" /><Relationship Type="http://schemas.openxmlformats.org/officeDocument/2006/relationships/slide" Target="/ppt/slides/slide5.xml" Id="R61693d71aa524553" /><Relationship Type="http://schemas.openxmlformats.org/officeDocument/2006/relationships/slide" Target="/ppt/slides/slide6.xml" Id="R02e15b7ad3e3428c" /><Relationship Type="http://schemas.openxmlformats.org/officeDocument/2006/relationships/slide" Target="/ppt/slides/slide7.xml" Id="R2691c5b738af44e0" /><Relationship Type="http://schemas.openxmlformats.org/officeDocument/2006/relationships/slide" Target="/ppt/slides/slide8.xml" Id="Rf271f9e39dc64972" /><Relationship Type="http://schemas.openxmlformats.org/officeDocument/2006/relationships/slide" Target="/ppt/slides/slide9.xml" Id="R07d128f8b2434b74" /><Relationship Type="http://schemas.openxmlformats.org/officeDocument/2006/relationships/slide" Target="/ppt/slides/slide10.xml" Id="R1907d4ba05da49a4" /><Relationship Type="http://schemas.openxmlformats.org/officeDocument/2006/relationships/slide" Target="/ppt/slides/slide11.xml" Id="R0bcc00e8c9744344" /><Relationship Type="http://schemas.openxmlformats.org/officeDocument/2006/relationships/slide" Target="/ppt/slides/slide12.xml" Id="Re20036e425ac47a9" /><Relationship Type="http://schemas.openxmlformats.org/officeDocument/2006/relationships/slide" Target="/ppt/slides/slide13.xml" Id="R163aff7b040543fb" /><Relationship Type="http://schemas.openxmlformats.org/officeDocument/2006/relationships/slide" Target="/ppt/slides/slide14.xml" Id="Re00f919a5e704dea" /><Relationship Type="http://schemas.openxmlformats.org/officeDocument/2006/relationships/slide" Target="/ppt/slides/slide15.xml" Id="Re08fd378f040485c" /><Relationship Type="http://schemas.openxmlformats.org/officeDocument/2006/relationships/slide" Target="/ppt/slides/slide16.xml" Id="R0d245be67af348ca" /><Relationship Type="http://schemas.openxmlformats.org/officeDocument/2006/relationships/slide" Target="/ppt/slides/slide17.xml" Id="R9f4d2fafca63492d" /><Relationship Type="http://schemas.openxmlformats.org/officeDocument/2006/relationships/slide" Target="/ppt/slides/slide18.xml" Id="R71a3f1f561544dbb" /><Relationship Type="http://schemas.openxmlformats.org/officeDocument/2006/relationships/slide" Target="/ppt/slides/slide19.xml" Id="Rc430b6d587134959" /><Relationship Type="http://schemas.openxmlformats.org/officeDocument/2006/relationships/slide" Target="/ppt/slides/slide20.xml" Id="R588a76b9588b4a45" /><Relationship Type="http://schemas.openxmlformats.org/officeDocument/2006/relationships/slide" Target="/ppt/slides/slide21.xml" Id="R3bdebb1a28d843fe" /><Relationship Type="http://schemas.openxmlformats.org/officeDocument/2006/relationships/slide" Target="/ppt/slides/slide22.xml" Id="R224f741e099e4589" /><Relationship Type="http://schemas.openxmlformats.org/officeDocument/2006/relationships/slide" Target="/ppt/slides/slide23.xml" Id="R976f8162dcf34f94" /><Relationship Type="http://schemas.openxmlformats.org/officeDocument/2006/relationships/slide" Target="/ppt/slides/slide24.xml" Id="R79260b46741247c2" /><Relationship Type="http://schemas.openxmlformats.org/officeDocument/2006/relationships/slide" Target="/ppt/slides/slide25.xml" Id="R2c2cfbe6fa5847a0" /><Relationship Type="http://schemas.openxmlformats.org/officeDocument/2006/relationships/slide" Target="/ppt/slides/slide26.xml" Id="R0808ba781e384757" /><Relationship Type="http://schemas.openxmlformats.org/officeDocument/2006/relationships/slide" Target="/ppt/slides/slide27.xml" Id="Rfe84d38a46a14422" /><Relationship Type="http://schemas.openxmlformats.org/officeDocument/2006/relationships/slide" Target="/ppt/slides/slide28.xml" Id="Rb8566c5cb68a4593" /><Relationship Type="http://schemas.openxmlformats.org/officeDocument/2006/relationships/slide" Target="/ppt/slides/slide29.xml" Id="R203d2322efe34b5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abbb85235c747c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f31a6c035094390" /><Relationship Type="http://schemas.openxmlformats.org/officeDocument/2006/relationships/notesMaster" Target="/ppt/notesMasters/notesMaster1.xml" Id="Rdf11a51c76fe408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fc3ca924bcb4023" /><Relationship Type="http://schemas.openxmlformats.org/officeDocument/2006/relationships/notesMaster" Target="/ppt/notesMasters/notesMaster1.xml" Id="Rc79bba75652a4d2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f4964731dd64fbe" /><Relationship Type="http://schemas.openxmlformats.org/officeDocument/2006/relationships/notesMaster" Target="/ppt/notesMasters/notesMaster1.xml" Id="R2cfb4f1816494d8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e0538b1b3e648b9" /><Relationship Type="http://schemas.openxmlformats.org/officeDocument/2006/relationships/notesMaster" Target="/ppt/notesMasters/notesMaster1.xml" Id="R0729cc2e22bb406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1f94dac53ac4ace" /><Relationship Type="http://schemas.openxmlformats.org/officeDocument/2006/relationships/notesMaster" Target="/ppt/notesMasters/notesMaster1.xml" Id="R093b1c67eb8a456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cf78a87f0824295" /><Relationship Type="http://schemas.openxmlformats.org/officeDocument/2006/relationships/notesMaster" Target="/ppt/notesMasters/notesMaster1.xml" Id="R279a2f55a9bc4ef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517871365a44a23" /><Relationship Type="http://schemas.openxmlformats.org/officeDocument/2006/relationships/notesMaster" Target="/ppt/notesMasters/notesMaster1.xml" Id="R515c08a94733498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0ad1216e2a4ced" /><Relationship Type="http://schemas.openxmlformats.org/officeDocument/2006/relationships/notesMaster" Target="/ppt/notesMasters/notesMaster1.xml" Id="R26735b6eeca54ec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62dbe42a0914759" /><Relationship Type="http://schemas.openxmlformats.org/officeDocument/2006/relationships/notesMaster" Target="/ppt/notesMasters/notesMaster1.xml" Id="R40fd590e60c04c7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97479fe2520488f" /><Relationship Type="http://schemas.openxmlformats.org/officeDocument/2006/relationships/notesMaster" Target="/ppt/notesMasters/notesMaster1.xml" Id="R4263b9dcb47c456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9aa99d0dca84f13" /><Relationship Type="http://schemas.openxmlformats.org/officeDocument/2006/relationships/notesMaster" Target="/ppt/notesMasters/notesMaster1.xml" Id="Rd4d88ec496b046c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31bfbeddbcc43c5" /><Relationship Type="http://schemas.openxmlformats.org/officeDocument/2006/relationships/notesMaster" Target="/ppt/notesMasters/notesMaster1.xml" Id="R75205953f89e4c3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67b0d1db82d4ee0" /><Relationship Type="http://schemas.openxmlformats.org/officeDocument/2006/relationships/notesMaster" Target="/ppt/notesMasters/notesMaster1.xml" Id="R2ce0303e108a4e0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43856a23ce64955" /><Relationship Type="http://schemas.openxmlformats.org/officeDocument/2006/relationships/notesMaster" Target="/ppt/notesMasters/notesMaster1.xml" Id="R57b8c81a18e3412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f784cac4d7340be" /><Relationship Type="http://schemas.openxmlformats.org/officeDocument/2006/relationships/notesMaster" Target="/ppt/notesMasters/notesMaster1.xml" Id="R2a98ae3094b34c8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794acb41de5497f" /><Relationship Type="http://schemas.openxmlformats.org/officeDocument/2006/relationships/notesMaster" Target="/ppt/notesMasters/notesMaster1.xml" Id="R604edefdebdc402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0991003947f481b" /><Relationship Type="http://schemas.openxmlformats.org/officeDocument/2006/relationships/notesMaster" Target="/ppt/notesMasters/notesMaster1.xml" Id="Rd6e018f82b2649f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2ec797640904aa8" /><Relationship Type="http://schemas.openxmlformats.org/officeDocument/2006/relationships/notesMaster" Target="/ppt/notesMasters/notesMaster1.xml" Id="R1f56c1820d70428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f7877f4a12645aa" /><Relationship Type="http://schemas.openxmlformats.org/officeDocument/2006/relationships/notesMaster" Target="/ppt/notesMasters/notesMaster1.xml" Id="R02bf18100fc247a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111a54df70a452a" /><Relationship Type="http://schemas.openxmlformats.org/officeDocument/2006/relationships/notesMaster" Target="/ppt/notesMasters/notesMaster1.xml" Id="R7d14635c64174a4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50bd6e69afb48ee" /><Relationship Type="http://schemas.openxmlformats.org/officeDocument/2006/relationships/notesMaster" Target="/ppt/notesMasters/notesMaster1.xml" Id="Rd8540b7d62cc4e6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2ed9261287d44ad" /><Relationship Type="http://schemas.openxmlformats.org/officeDocument/2006/relationships/notesMaster" Target="/ppt/notesMasters/notesMaster1.xml" Id="R2f215a8a819341e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312c3f1d005417c" /><Relationship Type="http://schemas.openxmlformats.org/officeDocument/2006/relationships/notesMaster" Target="/ppt/notesMasters/notesMaster1.xml" Id="Rb1a7fc63916e4eb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34c7ffa856d4d03" /><Relationship Type="http://schemas.openxmlformats.org/officeDocument/2006/relationships/notesMaster" Target="/ppt/notesMasters/notesMaster1.xml" Id="Re0c3642c561942e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dc292412e3745f0" /><Relationship Type="http://schemas.openxmlformats.org/officeDocument/2006/relationships/notesMaster" Target="/ppt/notesMasters/notesMaster1.xml" Id="R7b4736f67f424ea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92ec4bb70fb44de" /><Relationship Type="http://schemas.openxmlformats.org/officeDocument/2006/relationships/notesMaster" Target="/ppt/notesMasters/notesMaster1.xml" Id="Rb88575f360c2468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b79532871864f56" /><Relationship Type="http://schemas.openxmlformats.org/officeDocument/2006/relationships/notesMaster" Target="/ppt/notesMasters/notesMaster1.xml" Id="R458ebacd6c5144a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ba7a62143dc4b73" /><Relationship Type="http://schemas.openxmlformats.org/officeDocument/2006/relationships/notesMaster" Target="/ppt/notesMasters/notesMaster1.xml" Id="R4823e98fa91f405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7d1fe9c2ea141a7" /><Relationship Type="http://schemas.openxmlformats.org/officeDocument/2006/relationships/notesMaster" Target="/ppt/notesMasters/notesMaster1.xml" Id="Rb21fd3972ad04c5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4a95b0a35344a71" /><Relationship Type="http://schemas.openxmlformats.org/officeDocument/2006/relationships/image" Target="/ppt/media/image.png" Id="R253ba44a0f984e7d" /><Relationship Type="http://schemas.openxmlformats.org/officeDocument/2006/relationships/image" Target="/ppt/media/image2.png" Id="R814ef78a17a44865" /><Relationship Type="http://schemas.openxmlformats.org/officeDocument/2006/relationships/image" Target="/ppt/media/image.jpeg" Id="R7d97ecfb9f1f45e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0e1ec854da4c3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53ba44a0f984e7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14ef78a17a4486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97ecfb9f1f45e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9ca548410d54c7c" /><Relationship Type="http://schemas.openxmlformats.org/officeDocument/2006/relationships/slideLayout" Target="/ppt/slideLayouts/slideLayout1.xml" Id="R4bb647caaec04f88" /><Relationship Type="http://schemas.openxmlformats.org/officeDocument/2006/relationships/slideLayout" Target="/ppt/slideLayouts/slideLayout2.xml" Id="Rc88d5aa23dca45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bb647caaec04f88"/>
    <p:sldLayoutId xmlns:r="http://schemas.openxmlformats.org/officeDocument/2006/relationships" id="2147483650" r:id="Rc88d5aa23dca45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cd9ad34016426c" /><Relationship Type="http://schemas.openxmlformats.org/officeDocument/2006/relationships/notesSlide" Target="/ppt/notesSlides/notesSlide1.xml" Id="R2b3d86b00f22412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c28ec793b94e24" /><Relationship Type="http://schemas.openxmlformats.org/officeDocument/2006/relationships/notesSlide" Target="/ppt/notesSlides/notesSlide2.xml" Id="R3a7cc71a5dec454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181dd9a47647e1" /><Relationship Type="http://schemas.openxmlformats.org/officeDocument/2006/relationships/notesSlide" Target="/ppt/notesSlides/notesSlide3.xml" Id="R7220e26d393c405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a30fe91db8481b" /><Relationship Type="http://schemas.openxmlformats.org/officeDocument/2006/relationships/notesSlide" Target="/ppt/notesSlides/notesSlide4.xml" Id="Rd46c16f6d8c342e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0abf15905e4d35" /><Relationship Type="http://schemas.openxmlformats.org/officeDocument/2006/relationships/notesSlide" Target="/ppt/notesSlides/notesSlide5.xml" Id="R2a8ee46075d14df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ef7c577def4a7d" /><Relationship Type="http://schemas.openxmlformats.org/officeDocument/2006/relationships/notesSlide" Target="/ppt/notesSlides/notesSlide6.xml" Id="R74eaf8e552864e7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780b94f41b4029" /><Relationship Type="http://schemas.openxmlformats.org/officeDocument/2006/relationships/notesSlide" Target="/ppt/notesSlides/notesSlide7.xml" Id="R4cb6569dfcda473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bd22fc22f24b1c" /><Relationship Type="http://schemas.openxmlformats.org/officeDocument/2006/relationships/notesSlide" Target="/ppt/notesSlides/notesSlide8.xml" Id="Ra5ec9129677a4be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51ddc7a7064422" /><Relationship Type="http://schemas.openxmlformats.org/officeDocument/2006/relationships/notesSlide" Target="/ppt/notesSlides/notesSlide9.xml" Id="R89b06c302e0748f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d5a8e0cfb4a5b" /><Relationship Type="http://schemas.openxmlformats.org/officeDocument/2006/relationships/notesSlide" Target="/ppt/notesSlides/notesSlide10.xml" Id="R30bf01101eed4ef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3c925d0c854d79" /><Relationship Type="http://schemas.openxmlformats.org/officeDocument/2006/relationships/notesSlide" Target="/ppt/notesSlides/notesSlide11.xml" Id="R724c071f8947406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a4fddb9b34feb" /><Relationship Type="http://schemas.openxmlformats.org/officeDocument/2006/relationships/notesSlide" Target="/ppt/notesSlides/notesSlide12.xml" Id="R27786ca2599244a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46c3d5e8604d16" /><Relationship Type="http://schemas.openxmlformats.org/officeDocument/2006/relationships/notesSlide" Target="/ppt/notesSlides/notesSlide13.xml" Id="R7e7ce31630464c6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44e80cfc448bf" /><Relationship Type="http://schemas.openxmlformats.org/officeDocument/2006/relationships/notesSlide" Target="/ppt/notesSlides/notesSlide14.xml" Id="R5ded721921424e6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485641f8d24779" /><Relationship Type="http://schemas.openxmlformats.org/officeDocument/2006/relationships/notesSlide" Target="/ppt/notesSlides/notesSlide15.xml" Id="Rb6d6d12f4b71405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8e37f7838e44c8" /><Relationship Type="http://schemas.openxmlformats.org/officeDocument/2006/relationships/notesSlide" Target="/ppt/notesSlides/notesSlide16.xml" Id="R20d03f8ce6824cb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7041041b3d46e4" /><Relationship Type="http://schemas.openxmlformats.org/officeDocument/2006/relationships/notesSlide" Target="/ppt/notesSlides/notesSlide17.xml" Id="R5e757f0d645c4b4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5ee994f8604f75" /><Relationship Type="http://schemas.openxmlformats.org/officeDocument/2006/relationships/notesSlide" Target="/ppt/notesSlides/notesSlide18.xml" Id="Rf9f8ec6209fe49d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411fcac4054dde" /><Relationship Type="http://schemas.openxmlformats.org/officeDocument/2006/relationships/notesSlide" Target="/ppt/notesSlides/notesSlide19.xml" Id="R387204e0d262491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4b7f3f4cf74ac1" /><Relationship Type="http://schemas.openxmlformats.org/officeDocument/2006/relationships/notesSlide" Target="/ppt/notesSlides/notesSlide20.xml" Id="R46cd459152d5465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ce7b456a45468a" /><Relationship Type="http://schemas.openxmlformats.org/officeDocument/2006/relationships/notesSlide" Target="/ppt/notesSlides/notesSlide21.xml" Id="R21067a47ca594f5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a9a3d44a3c449b" /><Relationship Type="http://schemas.openxmlformats.org/officeDocument/2006/relationships/notesSlide" Target="/ppt/notesSlides/notesSlide22.xml" Id="R327d7926f5824e7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6e389e07504890" /><Relationship Type="http://schemas.openxmlformats.org/officeDocument/2006/relationships/notesSlide" Target="/ppt/notesSlides/notesSlide23.xml" Id="R5fcc1fed5acc426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0841b9df524838" /><Relationship Type="http://schemas.openxmlformats.org/officeDocument/2006/relationships/notesSlide" Target="/ppt/notesSlides/notesSlide24.xml" Id="Ref970760149f4e0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3a2930a2634b4c" /><Relationship Type="http://schemas.openxmlformats.org/officeDocument/2006/relationships/notesSlide" Target="/ppt/notesSlides/notesSlide25.xml" Id="Rd3d4ed68086c47c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08ffc4a9e549cd" /><Relationship Type="http://schemas.openxmlformats.org/officeDocument/2006/relationships/notesSlide" Target="/ppt/notesSlides/notesSlide26.xml" Id="R1df7100eef054d9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efc994880f4d68" /><Relationship Type="http://schemas.openxmlformats.org/officeDocument/2006/relationships/notesSlide" Target="/ppt/notesSlides/notesSlide27.xml" Id="R28565026d36b4c8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f38e38b68040fb" /><Relationship Type="http://schemas.openxmlformats.org/officeDocument/2006/relationships/notesSlide" Target="/ppt/notesSlides/notesSlide28.xml" Id="Raf15e18dd0c4492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f9c248291640c1" /><Relationship Type="http://schemas.openxmlformats.org/officeDocument/2006/relationships/notesSlide" Target="/ppt/notesSlides/notesSlide29.xml" Id="Rf31047539e0b42e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  |  Job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這一切，我眼都見過； 我耳都聽過，而且明白。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mine eye hath seen all this, mine ear hath heard and understood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  |  Job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你們所知道的，我也知道， 並非不及你們。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ye know, the same do I know also: I am not inferior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13:3  |  Job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我真要對全能者說話； 我願與神理論。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 would speak to the Almighty, and I desire to reason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13:4  |  Job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你們是編造謊言的， 都是無用的醫生。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are forgers of lies, ye are all physicians of no value.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13:5  |  Job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惟願你們全然不作聲； 這就算為你們的智慧！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that ye would altogether hold your peace! and it should be your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13:6  |  Job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請你們聽我的辯論， 留心聽我口中的分訴。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now my reasoning, and hearken to the pleadings of my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13:7  |  Job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你們要為神說不義的話嗎？ 為他說詭詐的言語嗎？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ye speak wickedly for God? and talk deceitfully for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13:8  |  Job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你們要為神徇情嗎？ 要為他爭論嗎？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ye accept his person? will ye contend for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13:9  |  Job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他查出你們來，這豈是好嗎？ 人欺哄人，你們也要照樣欺哄他嗎？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it good that he should search you out? or as one man mocketh another, do ye so mock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13:10  |  Job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你們若暗中徇情， 他必要責備你們。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surely reprove you, if ye do secretly accept persons.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13:11  |  Job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他的尊榮豈不叫你們懼怕嗎？ 他的驚嚇豈不臨到你們嗎？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not his excellency make you afraid? and his dread fall upon you?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13:12  |  Job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你們以為可記念的箴言是爐灰的箴言； 你們以為可靠的堅壘是淤泥的堅壘。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remembrances are like unto ashes, your bodies to bodies of clay.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13:13  |  Job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你們不要作聲，任憑我吧！ 讓我說話，無論如何我都承當。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 your peace, let me alone, that I may speak, and let come on me what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13:14  |  Job 13:14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我何必把我的肉掛在牙上， 將我的命放在手中。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do I take my flesh in my teeth, and put my life in mine hand?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13:15  |  Job 13:15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他必殺我；我雖無指望， 然而我在他面前還要辯明我所行的。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he slay me, yet will I trust in him: but I will maintain mine own ways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13:16  |  Job 13:16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這要成為我的拯救， 因為不虔誠的人不得到他面前。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also shall be my salvation: for an hypocrite shall not come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13:17  |  Job 13:17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你們要細聽我的言語， 使我所辯論的入你們的耳中。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diligently my speech, and my declaration with your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13:18  |  Job 13:18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我已陳明我的案， 知道自己有義。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now, I have ordered my cause; I know that I shall be justified.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13:19  |  Job 13:19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有誰與我爭論， 我就情願緘默不言，氣絕而亡。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he that will plead with me? for now, if I hold my tongue, I shall give up the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13:20  |  Job 13:20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惟有兩件不要向我施行， 我就不躲開你的面：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do not two things unto me: then will I not hide myself from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13:21  |  Job 13:21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就是把你的手縮回，遠離我身； 又不使你的驚惶威嚇我。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Withdraw thine hand far from me: and let not thy dread make me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13:22  |  Job 13:22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這樣，你呼叫，我就回答； 或是讓我說話，你回答我。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call thou, and I will answer: or let me speak, and answer thou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13:23  |  Job 13:23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我的罪孽和罪過有多少呢？ 求你叫我知道我的過犯與罪愆。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many are mine iniquities and sins? make me to know my transgression and my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13:24  |  Job 13:24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你為何掩面、 拿我當仇敵呢？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hidest thou thy face, and holdest me for thine enemy?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13:25  |  Job 13:25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你要驚動被風吹的葉子嗎？ 要追趕枯乾的碎稭嗎？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break a leaf driven to and fro? and wilt thou pursue the dry stubble?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13:26  |  Job 13:26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你按罪狀刑罰我， 又使我擔當幼年的罪孽；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writest bitter things against me, and makest me to possess the iniquities of my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13:27  |  Job 13:27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也把我的腳上了木狗， 並窺察我一切的道路， 為我的腳掌劃定界限。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puttest my feet also in the stocks, and lookest narrowly unto all my paths; thou settest a print upon the heels of my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13:28  |  Job 13:28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我已經像滅絕的爛物， 像蟲蛀的衣裳。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he, as a rotten thing, consumeth, as a garment that is moth eaten.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2026-08-26T10:27:12.5190000Z</dcterms:created>
  <dcterms:modified xsi:type="dcterms:W3CDTF">2026-08-26T10:27:12.5190000Z</dcterms:modified>
</coreProperties>
</file>