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8c05a18ce7d45d8" /><Relationship Type="http://schemas.openxmlformats.org/officeDocument/2006/relationships/extended-properties" Target="/docProps/app.xml" Id="R579065f2787f4bf5" /><Relationship Type="http://schemas.openxmlformats.org/officeDocument/2006/relationships/officeDocument" Target="/ppt/presentation.xml" Id="R2105f020a3c0434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2c7921944234a83"/>
  </p:sldMasterIdLst>
  <p:notesMasterIdLst>
    <p:notesMasterId xmlns:r="http://schemas.openxmlformats.org/officeDocument/2006/relationships" r:id="Rc727698a86264ec9"/>
  </p:notesMasterIdLst>
  <p:sldIdLst>
    <p:sldId xmlns:r="http://schemas.openxmlformats.org/officeDocument/2006/relationships" id="256" r:id="R06baac1fab974704"/>
    <p:sldId xmlns:r="http://schemas.openxmlformats.org/officeDocument/2006/relationships" id="257" r:id="Re5a9769cb4c7480d"/>
    <p:sldId xmlns:r="http://schemas.openxmlformats.org/officeDocument/2006/relationships" id="258" r:id="R7a4dfa4dcc19488c"/>
    <p:sldId xmlns:r="http://schemas.openxmlformats.org/officeDocument/2006/relationships" id="259" r:id="R6e70eddd9dfb4212"/>
    <p:sldId xmlns:r="http://schemas.openxmlformats.org/officeDocument/2006/relationships" id="260" r:id="R598ceff98d794f61"/>
    <p:sldId xmlns:r="http://schemas.openxmlformats.org/officeDocument/2006/relationships" id="261" r:id="Rc0834996f4a54b0f"/>
    <p:sldId xmlns:r="http://schemas.openxmlformats.org/officeDocument/2006/relationships" id="262" r:id="R5652c0bcb067470e"/>
    <p:sldId xmlns:r="http://schemas.openxmlformats.org/officeDocument/2006/relationships" id="263" r:id="Rd33f4167224242b0"/>
    <p:sldId xmlns:r="http://schemas.openxmlformats.org/officeDocument/2006/relationships" id="264" r:id="Rb56878303f684a1b"/>
    <p:sldId xmlns:r="http://schemas.openxmlformats.org/officeDocument/2006/relationships" id="265" r:id="R73addfd4beda438a"/>
    <p:sldId xmlns:r="http://schemas.openxmlformats.org/officeDocument/2006/relationships" id="266" r:id="R1eef5d1bbb0f402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09999404584789" /><Relationship Type="http://schemas.openxmlformats.org/officeDocument/2006/relationships/slideMaster" Target="/ppt/slideMasters/slideMaster1.xml" Id="R52c7921944234a83" /><Relationship Type="http://schemas.openxmlformats.org/officeDocument/2006/relationships/notesMaster" Target="/ppt/notesMasters/notesMaster1.xml" Id="Rc727698a86264ec9" /><Relationship Type="http://schemas.openxmlformats.org/officeDocument/2006/relationships/presProps" Target="/ppt/presProps.xml" Id="R5481f3e99d3f4f0e" /><Relationship Type="http://schemas.openxmlformats.org/officeDocument/2006/relationships/tableStyles" Target="/ppt/tableStyles.xml" Id="R567710e414a546e4" /><Relationship Type="http://schemas.openxmlformats.org/officeDocument/2006/relationships/slide" Target="/ppt/slides/slide1.xml" Id="R06baac1fab974704" /><Relationship Type="http://schemas.openxmlformats.org/officeDocument/2006/relationships/slide" Target="/ppt/slides/slide2.xml" Id="Re5a9769cb4c7480d" /><Relationship Type="http://schemas.openxmlformats.org/officeDocument/2006/relationships/slide" Target="/ppt/slides/slide3.xml" Id="R7a4dfa4dcc19488c" /><Relationship Type="http://schemas.openxmlformats.org/officeDocument/2006/relationships/slide" Target="/ppt/slides/slide4.xml" Id="R6e70eddd9dfb4212" /><Relationship Type="http://schemas.openxmlformats.org/officeDocument/2006/relationships/slide" Target="/ppt/slides/slide5.xml" Id="R598ceff98d794f61" /><Relationship Type="http://schemas.openxmlformats.org/officeDocument/2006/relationships/slide" Target="/ppt/slides/slide6.xml" Id="Rc0834996f4a54b0f" /><Relationship Type="http://schemas.openxmlformats.org/officeDocument/2006/relationships/slide" Target="/ppt/slides/slide7.xml" Id="R5652c0bcb067470e" /><Relationship Type="http://schemas.openxmlformats.org/officeDocument/2006/relationships/slide" Target="/ppt/slides/slide8.xml" Id="Rd33f4167224242b0" /><Relationship Type="http://schemas.openxmlformats.org/officeDocument/2006/relationships/slide" Target="/ppt/slides/slide9.xml" Id="Rb56878303f684a1b" /><Relationship Type="http://schemas.openxmlformats.org/officeDocument/2006/relationships/slide" Target="/ppt/slides/slide10.xml" Id="R73addfd4beda438a" /><Relationship Type="http://schemas.openxmlformats.org/officeDocument/2006/relationships/slide" Target="/ppt/slides/slide11.xml" Id="R1eef5d1bbb0f402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f5554ed1ca3403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0a58013754b44e8" /><Relationship Type="http://schemas.openxmlformats.org/officeDocument/2006/relationships/notesMaster" Target="/ppt/notesMasters/notesMaster1.xml" Id="Rd1728a32ba57443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9bea1965b3d4ed3" /><Relationship Type="http://schemas.openxmlformats.org/officeDocument/2006/relationships/notesMaster" Target="/ppt/notesMasters/notesMaster1.xml" Id="R0c2f151f02284da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c3c12543ca4eec" /><Relationship Type="http://schemas.openxmlformats.org/officeDocument/2006/relationships/notesMaster" Target="/ppt/notesMasters/notesMaster1.xml" Id="R52885a6d562d4b5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a5ee23b486a4df1" /><Relationship Type="http://schemas.openxmlformats.org/officeDocument/2006/relationships/notesMaster" Target="/ppt/notesMasters/notesMaster1.xml" Id="R5b0fc3958b194b4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37414c0d94a4266" /><Relationship Type="http://schemas.openxmlformats.org/officeDocument/2006/relationships/notesMaster" Target="/ppt/notesMasters/notesMaster1.xml" Id="Rc839127a785e4cb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48d1207f6644dc4" /><Relationship Type="http://schemas.openxmlformats.org/officeDocument/2006/relationships/notesMaster" Target="/ppt/notesMasters/notesMaster1.xml" Id="R9a865695c8814af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1ff51395e60438a" /><Relationship Type="http://schemas.openxmlformats.org/officeDocument/2006/relationships/notesMaster" Target="/ppt/notesMasters/notesMaster1.xml" Id="R5f80e677cbcf443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8b884529c20434f" /><Relationship Type="http://schemas.openxmlformats.org/officeDocument/2006/relationships/notesMaster" Target="/ppt/notesMasters/notesMaster1.xml" Id="Rf9d0101435f5499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549a91ecf854185" /><Relationship Type="http://schemas.openxmlformats.org/officeDocument/2006/relationships/notesMaster" Target="/ppt/notesMasters/notesMaster1.xml" Id="Rb03838204e6e4cb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757a847e8c643c9" /><Relationship Type="http://schemas.openxmlformats.org/officeDocument/2006/relationships/notesMaster" Target="/ppt/notesMasters/notesMaster1.xml" Id="Rca455affa1a045a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e15f07bea5e45e8" /><Relationship Type="http://schemas.openxmlformats.org/officeDocument/2006/relationships/notesMaster" Target="/ppt/notesMasters/notesMaster1.xml" Id="R3c08a41b1cb94b7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3e85f7bbbb4456" /><Relationship Type="http://schemas.openxmlformats.org/officeDocument/2006/relationships/image" Target="/ppt/media/image.png" Id="Rd34b1f91eaee4a36" /><Relationship Type="http://schemas.openxmlformats.org/officeDocument/2006/relationships/image" Target="/ppt/media/image2.png" Id="Red6a5330a92f47cf" /><Relationship Type="http://schemas.openxmlformats.org/officeDocument/2006/relationships/image" Target="/ppt/media/image.jpeg" Id="Rb12ba45b274e493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4b43d2d64ff4c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34b1f91eaee4a3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d6a5330a92f47c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2ba45b274e493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73692c5d78d4c85" /><Relationship Type="http://schemas.openxmlformats.org/officeDocument/2006/relationships/slideLayout" Target="/ppt/slideLayouts/slideLayout1.xml" Id="R114ad5da9e7d48f5" /><Relationship Type="http://schemas.openxmlformats.org/officeDocument/2006/relationships/slideLayout" Target="/ppt/slideLayouts/slideLayout2.xml" Id="Rc78ba736a8d44e6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14ad5da9e7d48f5"/>
    <p:sldLayoutId xmlns:r="http://schemas.openxmlformats.org/officeDocument/2006/relationships" id="2147483650" r:id="Rc78ba736a8d44e6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315aea5de64f74" /><Relationship Type="http://schemas.openxmlformats.org/officeDocument/2006/relationships/notesSlide" Target="/ppt/notesSlides/notesSlide1.xml" Id="Rca6404792495440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ca0ece05cc4360" /><Relationship Type="http://schemas.openxmlformats.org/officeDocument/2006/relationships/notesSlide" Target="/ppt/notesSlides/notesSlide2.xml" Id="Rec37ed7d76794a8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ad7ed539384d72" /><Relationship Type="http://schemas.openxmlformats.org/officeDocument/2006/relationships/notesSlide" Target="/ppt/notesSlides/notesSlide3.xml" Id="R8963ef7f00e04cb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261a8ec5a94393" /><Relationship Type="http://schemas.openxmlformats.org/officeDocument/2006/relationships/notesSlide" Target="/ppt/notesSlides/notesSlide4.xml" Id="R96ef11d928284a8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12217549804186" /><Relationship Type="http://schemas.openxmlformats.org/officeDocument/2006/relationships/notesSlide" Target="/ppt/notesSlides/notesSlide5.xml" Id="R5818b8e33284466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89cafba8a8405c" /><Relationship Type="http://schemas.openxmlformats.org/officeDocument/2006/relationships/notesSlide" Target="/ppt/notesSlides/notesSlide6.xml" Id="R569899f92e924dd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aa57a33299488f" /><Relationship Type="http://schemas.openxmlformats.org/officeDocument/2006/relationships/notesSlide" Target="/ppt/notesSlides/notesSlide7.xml" Id="R8b26aa156dfb4be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c400ee0ea64829" /><Relationship Type="http://schemas.openxmlformats.org/officeDocument/2006/relationships/notesSlide" Target="/ppt/notesSlides/notesSlide8.xml" Id="Rea61defb713642c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8715f3e5ff445d" /><Relationship Type="http://schemas.openxmlformats.org/officeDocument/2006/relationships/notesSlide" Target="/ppt/notesSlides/notesSlide9.xml" Id="R60d3f2efbd774f5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102cc8bdf141ae" /><Relationship Type="http://schemas.openxmlformats.org/officeDocument/2006/relationships/notesSlide" Target="/ppt/notesSlides/notesSlide10.xml" Id="R67757bd4b3d344f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2a102a96ab4593" /><Relationship Type="http://schemas.openxmlformats.org/officeDocument/2006/relationships/notesSlide" Target="/ppt/notesSlides/notesSlide11.xml" Id="Rb58843211b4747c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Zechariah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3:1  |  Zechariah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天使又指給我看：大祭司約書亞站在耶和華的使者面前；撒但也站在約書亞的右邊，與他作對。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shewed me Joshua the high priest standing before the angel of the LORD, and Satan standing at his right hand to resist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3:2  |  Zechariah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耶和華向撒但說：「撒但哪，耶和華責備你！就是揀選耶路撒冷的耶和華責備你！這不是從火中抽出來的一根柴嗎？」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Satan, The LORD rebuke thee, O Satan; even the LORD that hath chosen Jerusalem rebuke thee: is not this a brand plucked out of the fire?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3:3  |  Zechariah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約書亞穿着污穢的衣服站在使者面前。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Joshua was clothed with filthy garments, and stood before the angel.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3:4  |  Zechariah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使者吩咐站在面前的說：「你們要脫去他污穢的衣服」；又對約書亞說：「我使你脫離罪孽，要給你穿上華美的衣服。」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answered and spake unto those that stood before him, saying, Take away the filthy garments from him. And unto him he said, Behold, I have caused thine iniquity to pass from thee, and I will clothe thee with change of raiment.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3:5  |  Zechariah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我說：「要將潔淨的冠冕戴在他頭上。」他們就把潔淨的冠冕戴在他頭上，給他穿上[華美的]衣服，耶和華的使者在旁邊站立。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said, Let them set a fair mitre upon his head. So they set a fair mitre upon his head, and clothed him with garments. And the angel of the LORD stood by.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3:6  |  Zechariah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耶和華的使者告誡約書亞說：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angel of the LORD protested unto Joshua,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3:7  |  Zechariah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「萬軍之耶和華如此說：你若遵行我的道，謹守我的命令，你就可以管理我的家，看守我的院宇；我也要使你在這些站立的人中間來往。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of hosts; If thou wilt walk in my ways, and if thou wilt keep my charge, then thou shalt also judge my house, and shalt also keep my courts, and I will give thee places to walk among these that stand by.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3:8  |  Zechariah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大祭司約書亞啊，你和坐在你面前的同伴都當聽。（他們是作預兆的。）我必使我僕人[大衛]的苗裔發出。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now, O Joshua the high priest, thou, and thy fellows that sit before thee: for they are men wondered at: for, behold, I will bring forth my servant the BRANCH.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3:9  |  Zechariah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看哪，我在約書亞面前所立的石頭，在一塊石頭上有七眼。萬軍之耶和華說：我要親自雕刻這石頭，並要在一日之間除掉這地的罪孽。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behold the stone that I have laid before Joshua; upon one stone shall be seven eyes: behold, I will engrave the graving thereof, saith the LORD of hosts, and I will remove the iniquity of that land in one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3:10  |  Zechariah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當那日，你們各人要請鄰舍坐在葡萄樹和無花果樹下。這是萬軍之耶和華說的。」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day, saith the LORD of hosts, shall ye call every man his neighbour under the vine and under the fig tree.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2026-08-26T14:06:23.7790000Z</dcterms:created>
  <dcterms:modified xsi:type="dcterms:W3CDTF">2026-08-26T14:06:23.7790000Z</dcterms:modified>
</coreProperties>
</file>