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9dc91d8d4964de6" /><Relationship Type="http://schemas.openxmlformats.org/officeDocument/2006/relationships/extended-properties" Target="/docProps/app.xml" Id="R8c36b14288fa461c" /><Relationship Type="http://schemas.openxmlformats.org/officeDocument/2006/relationships/officeDocument" Target="/ppt/presentation.xml" Id="R436d73ab05434233" /></Relationships>
</file>

<file path=ppt/presentation.xml><?xml version="1.0" encoding="utf-8"?>
<p:presentation xmlns:p="http://schemas.openxmlformats.org/presentationml/2006/main">
  <p:sldMasterIdLst>
    <p:sldMasterId xmlns:r="http://schemas.openxmlformats.org/officeDocument/2006/relationships" id="2147483648" r:id="R9291493327b24576"/>
  </p:sldMasterIdLst>
  <p:notesMasterIdLst>
    <p:notesMasterId xmlns:r="http://schemas.openxmlformats.org/officeDocument/2006/relationships" r:id="Rc4125d5cfd334ca2"/>
  </p:notesMasterIdLst>
  <p:sldIdLst>
    <p:sldId xmlns:r="http://schemas.openxmlformats.org/officeDocument/2006/relationships" id="256" r:id="R100406e67f00465a"/>
    <p:sldId xmlns:r="http://schemas.openxmlformats.org/officeDocument/2006/relationships" id="257" r:id="R3d5cbb42bfae4a23"/>
    <p:sldId xmlns:r="http://schemas.openxmlformats.org/officeDocument/2006/relationships" id="258" r:id="R958c967975924d27"/>
    <p:sldId xmlns:r="http://schemas.openxmlformats.org/officeDocument/2006/relationships" id="259" r:id="R1064e29647774594"/>
    <p:sldId xmlns:r="http://schemas.openxmlformats.org/officeDocument/2006/relationships" id="260" r:id="R41333aa62e554341"/>
    <p:sldId xmlns:r="http://schemas.openxmlformats.org/officeDocument/2006/relationships" id="261" r:id="R4123428d51094dd3"/>
    <p:sldId xmlns:r="http://schemas.openxmlformats.org/officeDocument/2006/relationships" id="262" r:id="Rbfbbb9096fb04b82"/>
    <p:sldId xmlns:r="http://schemas.openxmlformats.org/officeDocument/2006/relationships" id="263" r:id="R058e2b3dc98445f2"/>
    <p:sldId xmlns:r="http://schemas.openxmlformats.org/officeDocument/2006/relationships" id="264" r:id="Rb62ebe50a9b54fba"/>
    <p:sldId xmlns:r="http://schemas.openxmlformats.org/officeDocument/2006/relationships" id="265" r:id="R311389dacee9457b"/>
    <p:sldId xmlns:r="http://schemas.openxmlformats.org/officeDocument/2006/relationships" id="266" r:id="Rb04788281d824421"/>
    <p:sldId xmlns:r="http://schemas.openxmlformats.org/officeDocument/2006/relationships" id="267" r:id="Ra76914afb9054cf5"/>
    <p:sldId xmlns:r="http://schemas.openxmlformats.org/officeDocument/2006/relationships" id="268" r:id="R6eac5b4200ef4e8b"/>
    <p:sldId xmlns:r="http://schemas.openxmlformats.org/officeDocument/2006/relationships" id="269" r:id="R296b35bffc8c4bfa"/>
    <p:sldId xmlns:r="http://schemas.openxmlformats.org/officeDocument/2006/relationships" id="270" r:id="Raaad15e403ba4a5e"/>
    <p:sldId xmlns:r="http://schemas.openxmlformats.org/officeDocument/2006/relationships" id="271" r:id="R1a2d376e63ad40b3"/>
    <p:sldId xmlns:r="http://schemas.openxmlformats.org/officeDocument/2006/relationships" id="272" r:id="R4532f50c81d24fe0"/>
    <p:sldId xmlns:r="http://schemas.openxmlformats.org/officeDocument/2006/relationships" id="273" r:id="R2aa28f6b0544420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14b3f9baaad4e61" /><Relationship Type="http://schemas.openxmlformats.org/officeDocument/2006/relationships/slideMaster" Target="/ppt/slideMasters/slideMaster1.xml" Id="R9291493327b24576" /><Relationship Type="http://schemas.openxmlformats.org/officeDocument/2006/relationships/notesMaster" Target="/ppt/notesMasters/notesMaster1.xml" Id="Rc4125d5cfd334ca2" /><Relationship Type="http://schemas.openxmlformats.org/officeDocument/2006/relationships/presProps" Target="/ppt/presProps.xml" Id="R4a7796068aac4b22" /><Relationship Type="http://schemas.openxmlformats.org/officeDocument/2006/relationships/tableStyles" Target="/ppt/tableStyles.xml" Id="R9c934144ddef457f" /><Relationship Type="http://schemas.openxmlformats.org/officeDocument/2006/relationships/slide" Target="/ppt/slides/slide1.xml" Id="R100406e67f00465a" /><Relationship Type="http://schemas.openxmlformats.org/officeDocument/2006/relationships/slide" Target="/ppt/slides/slide2.xml" Id="R3d5cbb42bfae4a23" /><Relationship Type="http://schemas.openxmlformats.org/officeDocument/2006/relationships/slide" Target="/ppt/slides/slide3.xml" Id="R958c967975924d27" /><Relationship Type="http://schemas.openxmlformats.org/officeDocument/2006/relationships/slide" Target="/ppt/slides/slide4.xml" Id="R1064e29647774594" /><Relationship Type="http://schemas.openxmlformats.org/officeDocument/2006/relationships/slide" Target="/ppt/slides/slide5.xml" Id="R41333aa62e554341" /><Relationship Type="http://schemas.openxmlformats.org/officeDocument/2006/relationships/slide" Target="/ppt/slides/slide6.xml" Id="R4123428d51094dd3" /><Relationship Type="http://schemas.openxmlformats.org/officeDocument/2006/relationships/slide" Target="/ppt/slides/slide7.xml" Id="Rbfbbb9096fb04b82" /><Relationship Type="http://schemas.openxmlformats.org/officeDocument/2006/relationships/slide" Target="/ppt/slides/slide8.xml" Id="R058e2b3dc98445f2" /><Relationship Type="http://schemas.openxmlformats.org/officeDocument/2006/relationships/slide" Target="/ppt/slides/slide9.xml" Id="Rb62ebe50a9b54fba" /><Relationship Type="http://schemas.openxmlformats.org/officeDocument/2006/relationships/slide" Target="/ppt/slides/slide10.xml" Id="R311389dacee9457b" /><Relationship Type="http://schemas.openxmlformats.org/officeDocument/2006/relationships/slide" Target="/ppt/slides/slide11.xml" Id="Rb04788281d824421" /><Relationship Type="http://schemas.openxmlformats.org/officeDocument/2006/relationships/slide" Target="/ppt/slides/slide12.xml" Id="Ra76914afb9054cf5" /><Relationship Type="http://schemas.openxmlformats.org/officeDocument/2006/relationships/slide" Target="/ppt/slides/slide13.xml" Id="R6eac5b4200ef4e8b" /><Relationship Type="http://schemas.openxmlformats.org/officeDocument/2006/relationships/slide" Target="/ppt/slides/slide14.xml" Id="R296b35bffc8c4bfa" /><Relationship Type="http://schemas.openxmlformats.org/officeDocument/2006/relationships/slide" Target="/ppt/slides/slide15.xml" Id="Raaad15e403ba4a5e" /><Relationship Type="http://schemas.openxmlformats.org/officeDocument/2006/relationships/slide" Target="/ppt/slides/slide16.xml" Id="R1a2d376e63ad40b3" /><Relationship Type="http://schemas.openxmlformats.org/officeDocument/2006/relationships/slide" Target="/ppt/slides/slide17.xml" Id="R4532f50c81d24fe0" /><Relationship Type="http://schemas.openxmlformats.org/officeDocument/2006/relationships/slide" Target="/ppt/slides/slide18.xml" Id="R2aa28f6b0544420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bdb959ba04b48a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d37152632a144e8" /><Relationship Type="http://schemas.openxmlformats.org/officeDocument/2006/relationships/notesMaster" Target="/ppt/notesMasters/notesMaster1.xml" Id="R39197293d19e4cc3" /></Relationships>
</file>

<file path=ppt/notesSlides/_rels/notesSlide2.xml.rels>&#65279;<?xml version="1.0" encoding="utf-8"?><Relationships xmlns="http://schemas.openxmlformats.org/package/2006/relationships"><Relationship Type="http://schemas.openxmlformats.org/officeDocument/2006/relationships/slide" Target="/ppt/slides/slide2.xml" Id="R873f866dd8094335" /><Relationship Type="http://schemas.openxmlformats.org/officeDocument/2006/relationships/notesMaster" Target="/ppt/notesMasters/notesMaster1.xml" Id="Rb9e5262094924b46" /></Relationships>
</file>

<file path=ppt/notesSlides/_rels/notesSlide3.xml.rels>&#65279;<?xml version="1.0" encoding="utf-8"?><Relationships xmlns="http://schemas.openxmlformats.org/package/2006/relationships"><Relationship Type="http://schemas.openxmlformats.org/officeDocument/2006/relationships/slide" Target="/ppt/slides/slide3.xml" Id="Ra49198811a484a89" /><Relationship Type="http://schemas.openxmlformats.org/officeDocument/2006/relationships/notesMaster" Target="/ppt/notesMasters/notesMaster1.xml" Id="Rcbda073c76034ee7" /></Relationships>
</file>

<file path=ppt/notesSlides/_rels/notesSlide4.xml.rels>&#65279;<?xml version="1.0" encoding="utf-8"?><Relationships xmlns="http://schemas.openxmlformats.org/package/2006/relationships"><Relationship Type="http://schemas.openxmlformats.org/officeDocument/2006/relationships/slide" Target="/ppt/slides/slide4.xml" Id="R528eedd03a2e476f" /><Relationship Type="http://schemas.openxmlformats.org/officeDocument/2006/relationships/notesMaster" Target="/ppt/notesMasters/notesMaster1.xml" Id="R1dc10850c8864041" /></Relationships>
</file>

<file path=ppt/notesSlides/_rels/notesSlide5.xml.rels>&#65279;<?xml version="1.0" encoding="utf-8"?><Relationships xmlns="http://schemas.openxmlformats.org/package/2006/relationships"><Relationship Type="http://schemas.openxmlformats.org/officeDocument/2006/relationships/slide" Target="/ppt/slides/slide5.xml" Id="R2cad4a7f9e1241e8" /><Relationship Type="http://schemas.openxmlformats.org/officeDocument/2006/relationships/notesMaster" Target="/ppt/notesMasters/notesMaster1.xml" Id="Re0cad18311154e4f" /></Relationships>
</file>

<file path=ppt/notesSlides/_rels/notesSlide6.xml.rels>&#65279;<?xml version="1.0" encoding="utf-8"?><Relationships xmlns="http://schemas.openxmlformats.org/package/2006/relationships"><Relationship Type="http://schemas.openxmlformats.org/officeDocument/2006/relationships/slide" Target="/ppt/slides/slide6.xml" Id="Ra80b31449f9f4781" /><Relationship Type="http://schemas.openxmlformats.org/officeDocument/2006/relationships/notesMaster" Target="/ppt/notesMasters/notesMaster1.xml" Id="Rbab27a409d0449ca" /></Relationships>
</file>

<file path=ppt/notesSlides/_rels/notesSlide7.xml.rels>&#65279;<?xml version="1.0" encoding="utf-8"?><Relationships xmlns="http://schemas.openxmlformats.org/package/2006/relationships"><Relationship Type="http://schemas.openxmlformats.org/officeDocument/2006/relationships/slide" Target="/ppt/slides/slide7.xml" Id="Rf8492eeb09304db9" /><Relationship Type="http://schemas.openxmlformats.org/officeDocument/2006/relationships/notesMaster" Target="/ppt/notesMasters/notesMaster1.xml" Id="R92c0276dabbc4d0e" /></Relationships>
</file>

<file path=ppt/notesSlides/_rels/notesSlide8.xml.rels>&#65279;<?xml version="1.0" encoding="utf-8"?><Relationships xmlns="http://schemas.openxmlformats.org/package/2006/relationships"><Relationship Type="http://schemas.openxmlformats.org/officeDocument/2006/relationships/slide" Target="/ppt/slides/slide8.xml" Id="Rc99673b43cf143e8" /><Relationship Type="http://schemas.openxmlformats.org/officeDocument/2006/relationships/notesMaster" Target="/ppt/notesMasters/notesMaster1.xml" Id="R3dfbb9b6141e4721" /></Relationships>
</file>

<file path=ppt/notesSlides/_rels/notesSlide9.xml.rels>&#65279;<?xml version="1.0" encoding="utf-8"?><Relationships xmlns="http://schemas.openxmlformats.org/package/2006/relationships"><Relationship Type="http://schemas.openxmlformats.org/officeDocument/2006/relationships/slide" Target="/ppt/slides/slide9.xml" Id="R20240b9fb0464b30" /><Relationship Type="http://schemas.openxmlformats.org/officeDocument/2006/relationships/notesMaster" Target="/ppt/notesMasters/notesMaster1.xml" Id="Re7500515bdb3453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9f02b330d304038" /><Relationship Type="http://schemas.openxmlformats.org/officeDocument/2006/relationships/notesMaster" Target="/ppt/notesMasters/notesMaster1.xml" Id="R2437babad9694e4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7f9ca20cfd24f7a" /><Relationship Type="http://schemas.openxmlformats.org/officeDocument/2006/relationships/notesMaster" Target="/ppt/notesMasters/notesMaster1.xml" Id="Rc4bb01904cf648f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d49940e0cb54edc" /><Relationship Type="http://schemas.openxmlformats.org/officeDocument/2006/relationships/notesMaster" Target="/ppt/notesMasters/notesMaster1.xml" Id="Rc863e4a361ab4b7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e021cedbc754cc3" /><Relationship Type="http://schemas.openxmlformats.org/officeDocument/2006/relationships/notesMaster" Target="/ppt/notesMasters/notesMaster1.xml" Id="R8e778947b84f4a8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3fbc3ae5d3b407b" /><Relationship Type="http://schemas.openxmlformats.org/officeDocument/2006/relationships/notesMaster" Target="/ppt/notesMasters/notesMaster1.xml" Id="Rcfcad8cb81ea41c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67c9822d43140d9" /><Relationship Type="http://schemas.openxmlformats.org/officeDocument/2006/relationships/notesMaster" Target="/ppt/notesMasters/notesMaster1.xml" Id="Rcd3f90688c314c9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d0f6818444842b9" /><Relationship Type="http://schemas.openxmlformats.org/officeDocument/2006/relationships/notesMaster" Target="/ppt/notesMasters/notesMaster1.xml" Id="Rcb863ccbf29d4e4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94db3d4a067444a" /><Relationship Type="http://schemas.openxmlformats.org/officeDocument/2006/relationships/notesMaster" Target="/ppt/notesMasters/notesMaster1.xml" Id="R6c824bedb16341e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7187651dcbf4281" /><Relationship Type="http://schemas.openxmlformats.org/officeDocument/2006/relationships/notesMaster" Target="/ppt/notesMasters/notesMaster1.xml" Id="R09a32d6c1e9d4ed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f27871c4d804237" /><Relationship Type="http://schemas.openxmlformats.org/officeDocument/2006/relationships/image" Target="/ppt/media/image.png" Id="Rdb05f50198e04990" /><Relationship Type="http://schemas.openxmlformats.org/officeDocument/2006/relationships/image" Target="/ppt/media/image2.png" Id="R63145b3bf6b04a38" /><Relationship Type="http://schemas.openxmlformats.org/officeDocument/2006/relationships/image" Target="/ppt/media/image.jpeg" Id="R790e90622ae64fd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f4e6cab7984405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b05f50198e0499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3145b3bf6b04a3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90e90622ae64fd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00deb9fc73c4b92" /><Relationship Type="http://schemas.openxmlformats.org/officeDocument/2006/relationships/slideLayout" Target="/ppt/slideLayouts/slideLayout1.xml" Id="R5cc5de01767b49c5" /><Relationship Type="http://schemas.openxmlformats.org/officeDocument/2006/relationships/slideLayout" Target="/ppt/slideLayouts/slideLayout2.xml" Id="R2dcaf81e898b401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cc5de01767b49c5"/>
    <p:sldLayoutId xmlns:r="http://schemas.openxmlformats.org/officeDocument/2006/relationships" id="2147483650" r:id="R2dcaf81e898b401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ae43a4292854b32" /><Relationship Type="http://schemas.openxmlformats.org/officeDocument/2006/relationships/notesSlide" Target="/ppt/notesSlides/notesSlide1.xml" Id="R8693daf978b74ad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83efb88c1d445a5" /><Relationship Type="http://schemas.openxmlformats.org/officeDocument/2006/relationships/notesSlide" Target="/ppt/notesSlides/notesSlide2.xml" Id="Rb8df98d2a7664fa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f9e30823264482b" /><Relationship Type="http://schemas.openxmlformats.org/officeDocument/2006/relationships/notesSlide" Target="/ppt/notesSlides/notesSlide3.xml" Id="R9218593c2ae6448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654af62c2b84134" /><Relationship Type="http://schemas.openxmlformats.org/officeDocument/2006/relationships/notesSlide" Target="/ppt/notesSlides/notesSlide4.xml" Id="R52a8e20d161c4b0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952ab240bf5463f" /><Relationship Type="http://schemas.openxmlformats.org/officeDocument/2006/relationships/notesSlide" Target="/ppt/notesSlides/notesSlide5.xml" Id="R53d33fb4633a4d2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a75a2485f8c42b1" /><Relationship Type="http://schemas.openxmlformats.org/officeDocument/2006/relationships/notesSlide" Target="/ppt/notesSlides/notesSlide6.xml" Id="R57e7eb5e39964ac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90513c365e64853" /><Relationship Type="http://schemas.openxmlformats.org/officeDocument/2006/relationships/notesSlide" Target="/ppt/notesSlides/notesSlide7.xml" Id="Rac03259d9b394e5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86c35d7e3844d0e" /><Relationship Type="http://schemas.openxmlformats.org/officeDocument/2006/relationships/notesSlide" Target="/ppt/notesSlides/notesSlide8.xml" Id="R12b608bca88a404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bd76a396e754100" /><Relationship Type="http://schemas.openxmlformats.org/officeDocument/2006/relationships/notesSlide" Target="/ppt/notesSlides/notesSlide9.xml" Id="Rbf7701c1a37d46f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f3d8c81d03a4cfa" /><Relationship Type="http://schemas.openxmlformats.org/officeDocument/2006/relationships/notesSlide" Target="/ppt/notesSlides/notesSlide10.xml" Id="Rc86327d296ed44b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2fba10adef54ed2" /><Relationship Type="http://schemas.openxmlformats.org/officeDocument/2006/relationships/notesSlide" Target="/ppt/notesSlides/notesSlide11.xml" Id="R864b4ae945fd43a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870b5d4ddc04754" /><Relationship Type="http://schemas.openxmlformats.org/officeDocument/2006/relationships/notesSlide" Target="/ppt/notesSlides/notesSlide12.xml" Id="R611ce071b91a4b2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ac67baaace94b8b" /><Relationship Type="http://schemas.openxmlformats.org/officeDocument/2006/relationships/notesSlide" Target="/ppt/notesSlides/notesSlide13.xml" Id="R12ad4e15d091404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323bb68066d4948" /><Relationship Type="http://schemas.openxmlformats.org/officeDocument/2006/relationships/notesSlide" Target="/ppt/notesSlides/notesSlide14.xml" Id="R1dbdc6701e464ed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0c0d3b908b544b4" /><Relationship Type="http://schemas.openxmlformats.org/officeDocument/2006/relationships/notesSlide" Target="/ppt/notesSlides/notesSlide15.xml" Id="Rb5d6d11771384af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278c1d02cce41af" /><Relationship Type="http://schemas.openxmlformats.org/officeDocument/2006/relationships/notesSlide" Target="/ppt/notesSlides/notesSlide16.xml" Id="R2d8481dbd8d24d4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c3dfb6723324d8c" /><Relationship Type="http://schemas.openxmlformats.org/officeDocument/2006/relationships/notesSlide" Target="/ppt/notesSlides/notesSlide17.xml" Id="R3fce5ff604554cf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ab85e9b29d445c6" /><Relationship Type="http://schemas.openxmlformats.org/officeDocument/2006/relationships/notesSlide" Target="/ppt/notesSlides/notesSlide18.xml" Id="R49b8bd37a1c94d1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以賽亞書第54章</a:t>
            </a:r>
          </a:p>
          <a:p xmlns:a="http://schemas.openxmlformats.org/drawingml/2006/main">
            <a:pPr algn="ctr"/>
            <a:r>
              <a:rPr sz="2000">
                <a:solidFill>
                  <a:srgbClr val="FFFFFF"/>
                </a:solidFill>
                <a:latin typeface="Georgia"/>
                <a:ea typeface="Georgia"/>
                <a:cs typeface="Georgia"/>
              </a:rPr>
              <a:t>Isaiah 54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54:1  |  Isaiah 54:1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你這不懷孕、不生養的要歌唱； 你這未曾經過產難的要發聲歌唱，揚聲歡呼； 因為沒有丈夫的比有丈夫的兒女更多。 這是耶和華說的。</a:t>
            </a:r>
          </a:p>
          <a:p xmlns:a="http://schemas.openxmlformats.org/drawingml/2006/main">
            <a:pPr algn="ctr">
              <a:lnSpc>
                <a:spcPct val="112000"/>
              </a:lnSpc>
              <a:buNone/>
            </a:pPr>
            <a:r>
              <a:rPr sz="1900">
                <a:solidFill>
                  <a:srgbClr val="FFFFFF"/>
                </a:solidFill>
                <a:latin typeface="Georgia"/>
                <a:ea typeface="Georgia"/>
                <a:cs typeface="Georgia"/>
              </a:rPr>
              <a:t>Sing, O barren, thou that didst not bear; break forth into singing, and cry aloud, thou that didst not travail with child: for more are the children of the desolate than the children of the married wife, saith the LORD.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54:2  |  Isaiah 54:2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要擴張你帳幕之地， 張大你居所的幔子，不要限止； 要放長你的繩子， 堅固你的橛子。</a:t>
            </a:r>
          </a:p>
          <a:p xmlns:a="http://schemas.openxmlformats.org/drawingml/2006/main">
            <a:pPr algn="ctr">
              <a:lnSpc>
                <a:spcPct val="112000"/>
              </a:lnSpc>
              <a:buNone/>
            </a:pPr>
            <a:r>
              <a:rPr sz="2300">
                <a:solidFill>
                  <a:srgbClr val="FFFFFF"/>
                </a:solidFill>
                <a:latin typeface="Georgia"/>
                <a:ea typeface="Georgia"/>
                <a:cs typeface="Georgia"/>
              </a:rPr>
              <a:t>Enlarge the place of thy tent, and let them stretch forth the curtains of thine habitations: spare not, lengthen thy cords, and strengthen thy stakes;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54:3  |  Isaiah 54:3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因為你要向左向右開展； 你的後裔必得多國為業， 又使荒涼的城邑有人居住。</a:t>
            </a:r>
          </a:p>
          <a:p xmlns:a="http://schemas.openxmlformats.org/drawingml/2006/main">
            <a:pPr algn="ctr">
              <a:lnSpc>
                <a:spcPct val="112000"/>
              </a:lnSpc>
              <a:buNone/>
            </a:pPr>
            <a:r>
              <a:rPr sz="2300">
                <a:solidFill>
                  <a:srgbClr val="FFFFFF"/>
                </a:solidFill>
                <a:latin typeface="Georgia"/>
                <a:ea typeface="Georgia"/>
                <a:cs typeface="Georgia"/>
              </a:rPr>
              <a:t>For thou shalt break forth on the right hand and on the left; and thy seed shall inherit the Gentiles, and make the desolate cities to be inhabited.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54:4  |  Isaiah 54:4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不要懼怕，因你必不致蒙羞； 也不要抱愧，因你必不致受辱。 你必忘記幼年的羞愧， 不再記念你寡居的羞辱。</a:t>
            </a:r>
          </a:p>
          <a:p xmlns:a="http://schemas.openxmlformats.org/drawingml/2006/main">
            <a:pPr algn="ctr">
              <a:lnSpc>
                <a:spcPct val="112000"/>
              </a:lnSpc>
              <a:buNone/>
            </a:pPr>
            <a:r>
              <a:rPr sz="1900">
                <a:solidFill>
                  <a:srgbClr val="FFFFFF"/>
                </a:solidFill>
                <a:latin typeface="Georgia"/>
                <a:ea typeface="Georgia"/>
                <a:cs typeface="Georgia"/>
              </a:rPr>
              <a:t>Fear not; for thou shalt not be ashamed: neither be thou confounded; for thou shalt not be put to shame: for thou shalt forget the shame of thy youth, and shalt not remember the reproach of thy widowhood any more.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54:5  |  Isaiah 54:5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因為造你的是你的丈夫； 萬軍之耶和華是他的名。 救贖你的是以色列的聖者； 他必稱為全地之神。</a:t>
            </a:r>
          </a:p>
          <a:p xmlns:a="http://schemas.openxmlformats.org/drawingml/2006/main">
            <a:pPr algn="ctr">
              <a:lnSpc>
                <a:spcPct val="112000"/>
              </a:lnSpc>
              <a:buNone/>
            </a:pPr>
            <a:r>
              <a:rPr sz="2300">
                <a:solidFill>
                  <a:srgbClr val="FFFFFF"/>
                </a:solidFill>
                <a:latin typeface="Georgia"/>
                <a:ea typeface="Georgia"/>
                <a:cs typeface="Georgia"/>
              </a:rPr>
              <a:t>For thy Maker is thine husband; the LORD of hosts is his name; and thy Redeemer the Holy One of Israel; The God of the whole earth shall he be called.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54:6  |  Isaiah 54:6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耶和華召你， 如召被離棄心中憂傷的妻， 就是幼年所娶被棄的妻。 這是你神所說的。</a:t>
            </a:r>
          </a:p>
          <a:p xmlns:a="http://schemas.openxmlformats.org/drawingml/2006/main">
            <a:pPr algn="ctr">
              <a:lnSpc>
                <a:spcPct val="112000"/>
              </a:lnSpc>
              <a:buNone/>
            </a:pPr>
            <a:r>
              <a:rPr sz="2500">
                <a:solidFill>
                  <a:srgbClr val="FFFFFF"/>
                </a:solidFill>
                <a:latin typeface="Georgia"/>
                <a:ea typeface="Georgia"/>
                <a:cs typeface="Georgia"/>
              </a:rPr>
              <a:t>For the LORD hath called thee as a woman forsaken and grieved in spirit, and a wife of youth, when thou wast refused, saith thy God.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54:7  |  Isaiah 54:7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我離棄你不過片時， 卻要施大恩將你收回。</a:t>
            </a:r>
          </a:p>
          <a:p xmlns:a="http://schemas.openxmlformats.org/drawingml/2006/main">
            <a:pPr algn="ctr">
              <a:lnSpc>
                <a:spcPct val="112000"/>
              </a:lnSpc>
              <a:buNone/>
            </a:pPr>
            <a:r>
              <a:rPr sz="2700">
                <a:solidFill>
                  <a:srgbClr val="FFFFFF"/>
                </a:solidFill>
                <a:latin typeface="Georgia"/>
                <a:ea typeface="Georgia"/>
                <a:cs typeface="Georgia"/>
              </a:rPr>
              <a:t>For a small moment have I forsaken thee; but with great mercies will I gather thee.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54:8  |  Isaiah 54:8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我的怒氣漲溢， 頃刻之間向你掩面， 卻要以永遠的慈愛憐恤你。 這是耶和華－你的救贖主說的。</a:t>
            </a:r>
          </a:p>
          <a:p xmlns:a="http://schemas.openxmlformats.org/drawingml/2006/main">
            <a:pPr algn="ctr">
              <a:lnSpc>
                <a:spcPct val="112000"/>
              </a:lnSpc>
              <a:buNone/>
            </a:pPr>
            <a:r>
              <a:rPr sz="2300">
                <a:solidFill>
                  <a:srgbClr val="FFFFFF"/>
                </a:solidFill>
                <a:latin typeface="Georgia"/>
                <a:ea typeface="Georgia"/>
                <a:cs typeface="Georgia"/>
              </a:rPr>
              <a:t>In a little wrath I hid my face from thee for a moment; but with everlasting kindness will I have mercy on thee, saith the LORD thy Redeemer.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54:9  |  Isaiah 54:9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這事在我好像挪亞的洪水。 我怎樣起誓不再使挪亞的洪水漫過遍地， 我也照樣起誓不再向你發怒， 也不斥責你。</a:t>
            </a:r>
          </a:p>
          <a:p xmlns:a="http://schemas.openxmlformats.org/drawingml/2006/main">
            <a:pPr algn="ctr">
              <a:lnSpc>
                <a:spcPct val="112000"/>
              </a:lnSpc>
              <a:buNone/>
            </a:pPr>
            <a:r>
              <a:rPr sz="2100">
                <a:solidFill>
                  <a:srgbClr val="FFFFFF"/>
                </a:solidFill>
                <a:latin typeface="Georgia"/>
                <a:ea typeface="Georgia"/>
                <a:cs typeface="Georgia"/>
              </a:rPr>
              <a:t>For this is as the waters of Noah unto me: for as I have sworn that the waters of Noah should no more go over the earth; so have I sworn that I would not be wroth with thee, nor rebuke thee.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54:10  |  Isaiah 54:10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大山可以挪開， 小山可以遷移； 但我的慈愛必不離開你； 我平安的約也不遷移。 這是憐恤你的耶和華說的。</a:t>
            </a:r>
          </a:p>
          <a:p xmlns:a="http://schemas.openxmlformats.org/drawingml/2006/main">
            <a:pPr algn="ctr">
              <a:lnSpc>
                <a:spcPct val="112000"/>
              </a:lnSpc>
              <a:buNone/>
            </a:pPr>
            <a:r>
              <a:rPr sz="2100">
                <a:solidFill>
                  <a:srgbClr val="FFFFFF"/>
                </a:solidFill>
                <a:latin typeface="Georgia"/>
                <a:ea typeface="Georgia"/>
                <a:cs typeface="Georgia"/>
              </a:rPr>
              <a:t>For the mountains shall depart, and the hills be removed; but my kindness shall not depart from thee, neither shall the covenant of my peace be removed, saith the LORD that hath mercy on thee.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54:11  |  Isaiah 54:11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你這受困苦、被風飄蕩不得安慰的人哪， 我必以彩色安置你的石頭， 以藍寶石立定你的根基；</a:t>
            </a:r>
          </a:p>
          <a:p xmlns:a="http://schemas.openxmlformats.org/drawingml/2006/main">
            <a:pPr algn="ctr">
              <a:lnSpc>
                <a:spcPct val="112000"/>
              </a:lnSpc>
              <a:buNone/>
            </a:pPr>
            <a:r>
              <a:rPr sz="2300">
                <a:solidFill>
                  <a:srgbClr val="FFFFFF"/>
                </a:solidFill>
                <a:latin typeface="Georgia"/>
                <a:ea typeface="Georgia"/>
                <a:cs typeface="Georgia"/>
              </a:rPr>
              <a:t>O thou afflicted, tossed with tempest, and not comforted, behold, I will lay thy stones with fair colours, and lay thy foundations with sapphires.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54:12  |  Isaiah 54:12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又以紅寶石造你的女牆， 以紅玉造你的城門， 以寶石造你四圍的邊界。</a:t>
            </a:r>
          </a:p>
          <a:p xmlns:a="http://schemas.openxmlformats.org/drawingml/2006/main">
            <a:pPr algn="ctr">
              <a:lnSpc>
                <a:spcPct val="112000"/>
              </a:lnSpc>
              <a:buNone/>
            </a:pPr>
            <a:r>
              <a:rPr sz="2500">
                <a:solidFill>
                  <a:srgbClr val="FFFFFF"/>
                </a:solidFill>
                <a:latin typeface="Georgia"/>
                <a:ea typeface="Georgia"/>
                <a:cs typeface="Georgia"/>
              </a:rPr>
              <a:t>And I will make thy windows of agates, and thy gates of carbuncles, and all thy borders of pleasant stones.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54:13  |  Isaiah 54:13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你的兒女都要受耶和華的教訓； 你的兒女必大享平安。</a:t>
            </a:r>
          </a:p>
          <a:p xmlns:a="http://schemas.openxmlformats.org/drawingml/2006/main">
            <a:pPr algn="ctr">
              <a:lnSpc>
                <a:spcPct val="112000"/>
              </a:lnSpc>
              <a:buNone/>
            </a:pPr>
            <a:r>
              <a:rPr sz="2700">
                <a:solidFill>
                  <a:srgbClr val="FFFFFF"/>
                </a:solidFill>
                <a:latin typeface="Georgia"/>
                <a:ea typeface="Georgia"/>
                <a:cs typeface="Georgia"/>
              </a:rPr>
              <a:t>And all thy children shall be taught of the LORD; and great shall be the peace of thy children.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54:14  |  Isaiah 54:14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你必因公義得堅立， 必遠離欺壓，不致害怕； 你必遠離驚嚇，驚嚇必不臨近你。</a:t>
            </a:r>
          </a:p>
          <a:p xmlns:a="http://schemas.openxmlformats.org/drawingml/2006/main">
            <a:pPr algn="ctr">
              <a:lnSpc>
                <a:spcPct val="112000"/>
              </a:lnSpc>
              <a:buNone/>
            </a:pPr>
            <a:r>
              <a:rPr sz="2300">
                <a:solidFill>
                  <a:srgbClr val="FFFFFF"/>
                </a:solidFill>
                <a:latin typeface="Georgia"/>
                <a:ea typeface="Georgia"/>
                <a:cs typeface="Georgia"/>
              </a:rPr>
              <a:t>In righteousness shalt thou be established: thou shalt be far from oppression; for thou shalt not fear: and from terror; for it shall not come near thee.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54:15  |  Isaiah 54:15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即或有人聚集，卻不由於我； 凡聚集攻擊你的，必因你仆倒。</a:t>
            </a:r>
          </a:p>
          <a:p xmlns:a="http://schemas.openxmlformats.org/drawingml/2006/main">
            <a:pPr algn="ctr">
              <a:lnSpc>
                <a:spcPct val="112000"/>
              </a:lnSpc>
              <a:buNone/>
            </a:pPr>
            <a:r>
              <a:rPr sz="2500">
                <a:solidFill>
                  <a:srgbClr val="FFFFFF"/>
                </a:solidFill>
                <a:latin typeface="Georgia"/>
                <a:ea typeface="Georgia"/>
                <a:cs typeface="Georgia"/>
              </a:rPr>
              <a:t>Behold, they shall surely gather together, but not by me: whosoever shall gather together against thee shall fall for thy sake.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54:16  |  Isaiah 54:16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吹噓炭火、打造合用器械的鐵匠是我所造； 殘害人、行毀滅的也是我所造。</a:t>
            </a:r>
          </a:p>
          <a:p xmlns:a="http://schemas.openxmlformats.org/drawingml/2006/main">
            <a:pPr algn="ctr">
              <a:lnSpc>
                <a:spcPct val="112000"/>
              </a:lnSpc>
              <a:buNone/>
            </a:pPr>
            <a:r>
              <a:rPr sz="2300">
                <a:solidFill>
                  <a:srgbClr val="FFFFFF"/>
                </a:solidFill>
                <a:latin typeface="Georgia"/>
                <a:ea typeface="Georgia"/>
                <a:cs typeface="Georgia"/>
              </a:rPr>
              <a:t>Behold, I have created the smith that bloweth the coals in the fire, and that bringeth forth an instrument for his work; and I have created the waster to destroy.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54:17  |  Isaiah 54:17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凡為攻擊你造成的器械必不利用； 凡在審判時興起用舌攻擊你的， 你必定他為有罪。 這是耶和華僕人的產業， 是他們從我所得的義。 這是耶和華說的。</a:t>
            </a:r>
          </a:p>
          <a:p xmlns:a="http://schemas.openxmlformats.org/drawingml/2006/main">
            <a:pPr algn="ctr">
              <a:lnSpc>
                <a:spcPct val="112000"/>
              </a:lnSpc>
              <a:buNone/>
            </a:pPr>
            <a:r>
              <a:rPr sz="1900">
                <a:solidFill>
                  <a:srgbClr val="FFFFFF"/>
                </a:solidFill>
                <a:latin typeface="Georgia"/>
                <a:ea typeface="Georgia"/>
                <a:cs typeface="Georgia"/>
              </a:rPr>
              <a:t>No weapon that is formed against thee shall prosper; and every tongue that shall rise against thee in judgment thou shalt condemn. This is the heritage of the servants of the LORD, and their righteousness is of me, saith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2026-08-26T10:38:49.4280000Z</dcterms:created>
  <dcterms:modified xsi:type="dcterms:W3CDTF">2026-08-26T10:38:49.4280000Z</dcterms:modified>
</coreProperties>
</file>