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7bc79e21cba4080" /><Relationship Type="http://schemas.openxmlformats.org/officeDocument/2006/relationships/extended-properties" Target="/docProps/app.xml" Id="R5a03c2524f9a4bd2" /><Relationship Type="http://schemas.openxmlformats.org/officeDocument/2006/relationships/officeDocument" Target="/ppt/presentation.xml" Id="Rbbc49ebe93414c2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75242bfc88d4515"/>
  </p:sldMasterIdLst>
  <p:notesMasterIdLst>
    <p:notesMasterId xmlns:r="http://schemas.openxmlformats.org/officeDocument/2006/relationships" r:id="Rd146e7685a08450c"/>
  </p:notesMasterIdLst>
  <p:sldIdLst>
    <p:sldId xmlns:r="http://schemas.openxmlformats.org/officeDocument/2006/relationships" id="256" r:id="R31740fabbb7a498f"/>
    <p:sldId xmlns:r="http://schemas.openxmlformats.org/officeDocument/2006/relationships" id="257" r:id="R5fd748f9d8d14b6a"/>
    <p:sldId xmlns:r="http://schemas.openxmlformats.org/officeDocument/2006/relationships" id="258" r:id="R662309e9fb654c82"/>
    <p:sldId xmlns:r="http://schemas.openxmlformats.org/officeDocument/2006/relationships" id="259" r:id="Re386f3d9ca654ed5"/>
    <p:sldId xmlns:r="http://schemas.openxmlformats.org/officeDocument/2006/relationships" id="260" r:id="R8a13cd7be0104ed2"/>
    <p:sldId xmlns:r="http://schemas.openxmlformats.org/officeDocument/2006/relationships" id="261" r:id="R4cb73819a8374735"/>
    <p:sldId xmlns:r="http://schemas.openxmlformats.org/officeDocument/2006/relationships" id="262" r:id="R14ecff66a13146f6"/>
    <p:sldId xmlns:r="http://schemas.openxmlformats.org/officeDocument/2006/relationships" id="263" r:id="Rba1f2e8d7dbf40c2"/>
    <p:sldId xmlns:r="http://schemas.openxmlformats.org/officeDocument/2006/relationships" id="264" r:id="R3092df76cb28480f"/>
    <p:sldId xmlns:r="http://schemas.openxmlformats.org/officeDocument/2006/relationships" id="265" r:id="R122588b43cb24743"/>
    <p:sldId xmlns:r="http://schemas.openxmlformats.org/officeDocument/2006/relationships" id="266" r:id="Rdc2596c135c04b17"/>
    <p:sldId xmlns:r="http://schemas.openxmlformats.org/officeDocument/2006/relationships" id="267" r:id="R115c7a57b3984752"/>
    <p:sldId xmlns:r="http://schemas.openxmlformats.org/officeDocument/2006/relationships" id="268" r:id="Ra95e3218764e4ff3"/>
    <p:sldId xmlns:r="http://schemas.openxmlformats.org/officeDocument/2006/relationships" id="269" r:id="R685c122fb0184739"/>
    <p:sldId xmlns:r="http://schemas.openxmlformats.org/officeDocument/2006/relationships" id="270" r:id="R347d7084e49041ac"/>
    <p:sldId xmlns:r="http://schemas.openxmlformats.org/officeDocument/2006/relationships" id="271" r:id="Rb697e5153022496b"/>
    <p:sldId xmlns:r="http://schemas.openxmlformats.org/officeDocument/2006/relationships" id="272" r:id="Re68485d385d54377"/>
    <p:sldId xmlns:r="http://schemas.openxmlformats.org/officeDocument/2006/relationships" id="273" r:id="R2bdc31c33fa44787"/>
    <p:sldId xmlns:r="http://schemas.openxmlformats.org/officeDocument/2006/relationships" id="274" r:id="R69b242a3e5524a50"/>
    <p:sldId xmlns:r="http://schemas.openxmlformats.org/officeDocument/2006/relationships" id="275" r:id="Rac17d3dde1b34afb"/>
    <p:sldId xmlns:r="http://schemas.openxmlformats.org/officeDocument/2006/relationships" id="276" r:id="Ra47d3d15f0c741a5"/>
    <p:sldId xmlns:r="http://schemas.openxmlformats.org/officeDocument/2006/relationships" id="277" r:id="R7491a118c2054844"/>
    <p:sldId xmlns:r="http://schemas.openxmlformats.org/officeDocument/2006/relationships" id="278" r:id="R42fd7fab50ab4892"/>
    <p:sldId xmlns:r="http://schemas.openxmlformats.org/officeDocument/2006/relationships" id="279" r:id="Rba80601e8c734a4d"/>
    <p:sldId xmlns:r="http://schemas.openxmlformats.org/officeDocument/2006/relationships" id="280" r:id="Re67cc5d390364192"/>
    <p:sldId xmlns:r="http://schemas.openxmlformats.org/officeDocument/2006/relationships" id="281" r:id="Re5285b94bbc24358"/>
    <p:sldId xmlns:r="http://schemas.openxmlformats.org/officeDocument/2006/relationships" id="282" r:id="R4564788f276947cf"/>
    <p:sldId xmlns:r="http://schemas.openxmlformats.org/officeDocument/2006/relationships" id="283" r:id="R4c9e4f8fd9544681"/>
    <p:sldId xmlns:r="http://schemas.openxmlformats.org/officeDocument/2006/relationships" id="284" r:id="Rbc921fde66ae4e0d"/>
    <p:sldId xmlns:r="http://schemas.openxmlformats.org/officeDocument/2006/relationships" id="285" r:id="R69764c82911043f9"/>
    <p:sldId xmlns:r="http://schemas.openxmlformats.org/officeDocument/2006/relationships" id="286" r:id="Rfca6363938414043"/>
    <p:sldId xmlns:r="http://schemas.openxmlformats.org/officeDocument/2006/relationships" id="287" r:id="Rb92d78137a3243c3"/>
    <p:sldId xmlns:r="http://schemas.openxmlformats.org/officeDocument/2006/relationships" id="288" r:id="Rf83e382d1f58419f"/>
    <p:sldId xmlns:r="http://schemas.openxmlformats.org/officeDocument/2006/relationships" id="289" r:id="R96911f1563964b48"/>
    <p:sldId xmlns:r="http://schemas.openxmlformats.org/officeDocument/2006/relationships" id="290" r:id="R475e20a056914b9d"/>
    <p:sldId xmlns:r="http://schemas.openxmlformats.org/officeDocument/2006/relationships" id="291" r:id="R9f85bcfcee67454a"/>
    <p:sldId xmlns:r="http://schemas.openxmlformats.org/officeDocument/2006/relationships" id="292" r:id="R61529ef65a8e4910"/>
    <p:sldId xmlns:r="http://schemas.openxmlformats.org/officeDocument/2006/relationships" id="293" r:id="R615bce422c804f51"/>
    <p:sldId xmlns:r="http://schemas.openxmlformats.org/officeDocument/2006/relationships" id="294" r:id="R6b91ddd33ffb49a5"/>
    <p:sldId xmlns:r="http://schemas.openxmlformats.org/officeDocument/2006/relationships" id="295" r:id="R8e9531d885f542bd"/>
    <p:sldId xmlns:r="http://schemas.openxmlformats.org/officeDocument/2006/relationships" id="296" r:id="R10213ad8d36f4df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4492ab9cf334ac4" /><Relationship Type="http://schemas.openxmlformats.org/officeDocument/2006/relationships/slideMaster" Target="/ppt/slideMasters/slideMaster1.xml" Id="R875242bfc88d4515" /><Relationship Type="http://schemas.openxmlformats.org/officeDocument/2006/relationships/notesMaster" Target="/ppt/notesMasters/notesMaster1.xml" Id="Rd146e7685a08450c" /><Relationship Type="http://schemas.openxmlformats.org/officeDocument/2006/relationships/presProps" Target="/ppt/presProps.xml" Id="Rb4e77405eee4401e" /><Relationship Type="http://schemas.openxmlformats.org/officeDocument/2006/relationships/tableStyles" Target="/ppt/tableStyles.xml" Id="R0cfe7eec73d74985" /><Relationship Type="http://schemas.openxmlformats.org/officeDocument/2006/relationships/slide" Target="/ppt/slides/slide1.xml" Id="R31740fabbb7a498f" /><Relationship Type="http://schemas.openxmlformats.org/officeDocument/2006/relationships/slide" Target="/ppt/slides/slide2.xml" Id="R5fd748f9d8d14b6a" /><Relationship Type="http://schemas.openxmlformats.org/officeDocument/2006/relationships/slide" Target="/ppt/slides/slide3.xml" Id="R662309e9fb654c82" /><Relationship Type="http://schemas.openxmlformats.org/officeDocument/2006/relationships/slide" Target="/ppt/slides/slide4.xml" Id="Re386f3d9ca654ed5" /><Relationship Type="http://schemas.openxmlformats.org/officeDocument/2006/relationships/slide" Target="/ppt/slides/slide5.xml" Id="R8a13cd7be0104ed2" /><Relationship Type="http://schemas.openxmlformats.org/officeDocument/2006/relationships/slide" Target="/ppt/slides/slide6.xml" Id="R4cb73819a8374735" /><Relationship Type="http://schemas.openxmlformats.org/officeDocument/2006/relationships/slide" Target="/ppt/slides/slide7.xml" Id="R14ecff66a13146f6" /><Relationship Type="http://schemas.openxmlformats.org/officeDocument/2006/relationships/slide" Target="/ppt/slides/slide8.xml" Id="Rba1f2e8d7dbf40c2" /><Relationship Type="http://schemas.openxmlformats.org/officeDocument/2006/relationships/slide" Target="/ppt/slides/slide9.xml" Id="R3092df76cb28480f" /><Relationship Type="http://schemas.openxmlformats.org/officeDocument/2006/relationships/slide" Target="/ppt/slides/slide10.xml" Id="R122588b43cb24743" /><Relationship Type="http://schemas.openxmlformats.org/officeDocument/2006/relationships/slide" Target="/ppt/slides/slide11.xml" Id="Rdc2596c135c04b17" /><Relationship Type="http://schemas.openxmlformats.org/officeDocument/2006/relationships/slide" Target="/ppt/slides/slide12.xml" Id="R115c7a57b3984752" /><Relationship Type="http://schemas.openxmlformats.org/officeDocument/2006/relationships/slide" Target="/ppt/slides/slide13.xml" Id="Ra95e3218764e4ff3" /><Relationship Type="http://schemas.openxmlformats.org/officeDocument/2006/relationships/slide" Target="/ppt/slides/slide14.xml" Id="R685c122fb0184739" /><Relationship Type="http://schemas.openxmlformats.org/officeDocument/2006/relationships/slide" Target="/ppt/slides/slide15.xml" Id="R347d7084e49041ac" /><Relationship Type="http://schemas.openxmlformats.org/officeDocument/2006/relationships/slide" Target="/ppt/slides/slide16.xml" Id="Rb697e5153022496b" /><Relationship Type="http://schemas.openxmlformats.org/officeDocument/2006/relationships/slide" Target="/ppt/slides/slide17.xml" Id="Re68485d385d54377" /><Relationship Type="http://schemas.openxmlformats.org/officeDocument/2006/relationships/slide" Target="/ppt/slides/slide18.xml" Id="R2bdc31c33fa44787" /><Relationship Type="http://schemas.openxmlformats.org/officeDocument/2006/relationships/slide" Target="/ppt/slides/slide19.xml" Id="R69b242a3e5524a50" /><Relationship Type="http://schemas.openxmlformats.org/officeDocument/2006/relationships/slide" Target="/ppt/slides/slide20.xml" Id="Rac17d3dde1b34afb" /><Relationship Type="http://schemas.openxmlformats.org/officeDocument/2006/relationships/slide" Target="/ppt/slides/slide21.xml" Id="Ra47d3d15f0c741a5" /><Relationship Type="http://schemas.openxmlformats.org/officeDocument/2006/relationships/slide" Target="/ppt/slides/slide22.xml" Id="R7491a118c2054844" /><Relationship Type="http://schemas.openxmlformats.org/officeDocument/2006/relationships/slide" Target="/ppt/slides/slide23.xml" Id="R42fd7fab50ab4892" /><Relationship Type="http://schemas.openxmlformats.org/officeDocument/2006/relationships/slide" Target="/ppt/slides/slide24.xml" Id="Rba80601e8c734a4d" /><Relationship Type="http://schemas.openxmlformats.org/officeDocument/2006/relationships/slide" Target="/ppt/slides/slide25.xml" Id="Re67cc5d390364192" /><Relationship Type="http://schemas.openxmlformats.org/officeDocument/2006/relationships/slide" Target="/ppt/slides/slide26.xml" Id="Re5285b94bbc24358" /><Relationship Type="http://schemas.openxmlformats.org/officeDocument/2006/relationships/slide" Target="/ppt/slides/slide27.xml" Id="R4564788f276947cf" /><Relationship Type="http://schemas.openxmlformats.org/officeDocument/2006/relationships/slide" Target="/ppt/slides/slide28.xml" Id="R4c9e4f8fd9544681" /><Relationship Type="http://schemas.openxmlformats.org/officeDocument/2006/relationships/slide" Target="/ppt/slides/slide29.xml" Id="Rbc921fde66ae4e0d" /><Relationship Type="http://schemas.openxmlformats.org/officeDocument/2006/relationships/slide" Target="/ppt/slides/slide30.xml" Id="R69764c82911043f9" /><Relationship Type="http://schemas.openxmlformats.org/officeDocument/2006/relationships/slide" Target="/ppt/slides/slide31.xml" Id="Rfca6363938414043" /><Relationship Type="http://schemas.openxmlformats.org/officeDocument/2006/relationships/slide" Target="/ppt/slides/slide32.xml" Id="Rb92d78137a3243c3" /><Relationship Type="http://schemas.openxmlformats.org/officeDocument/2006/relationships/slide" Target="/ppt/slides/slide33.xml" Id="Rf83e382d1f58419f" /><Relationship Type="http://schemas.openxmlformats.org/officeDocument/2006/relationships/slide" Target="/ppt/slides/slide34.xml" Id="R96911f1563964b48" /><Relationship Type="http://schemas.openxmlformats.org/officeDocument/2006/relationships/slide" Target="/ppt/slides/slide35.xml" Id="R475e20a056914b9d" /><Relationship Type="http://schemas.openxmlformats.org/officeDocument/2006/relationships/slide" Target="/ppt/slides/slide36.xml" Id="R9f85bcfcee67454a" /><Relationship Type="http://schemas.openxmlformats.org/officeDocument/2006/relationships/slide" Target="/ppt/slides/slide37.xml" Id="R61529ef65a8e4910" /><Relationship Type="http://schemas.openxmlformats.org/officeDocument/2006/relationships/slide" Target="/ppt/slides/slide38.xml" Id="R615bce422c804f51" /><Relationship Type="http://schemas.openxmlformats.org/officeDocument/2006/relationships/slide" Target="/ppt/slides/slide39.xml" Id="R6b91ddd33ffb49a5" /><Relationship Type="http://schemas.openxmlformats.org/officeDocument/2006/relationships/slide" Target="/ppt/slides/slide40.xml" Id="R8e9531d885f542bd" /><Relationship Type="http://schemas.openxmlformats.org/officeDocument/2006/relationships/slide" Target="/ppt/slides/slide41.xml" Id="R10213ad8d36f4df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81578509405447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e9acaa5e60c4aa3" /><Relationship Type="http://schemas.openxmlformats.org/officeDocument/2006/relationships/notesMaster" Target="/ppt/notesMasters/notesMaster1.xml" Id="Rd2c88e2c330f435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9483eef5cfe4a11" /><Relationship Type="http://schemas.openxmlformats.org/officeDocument/2006/relationships/notesMaster" Target="/ppt/notesMasters/notesMaster1.xml" Id="R5332b9aacffd4a1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fb4771214744d6c" /><Relationship Type="http://schemas.openxmlformats.org/officeDocument/2006/relationships/notesMaster" Target="/ppt/notesMasters/notesMaster1.xml" Id="Rbddba909d0414b6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cf5b9130eb6470d" /><Relationship Type="http://schemas.openxmlformats.org/officeDocument/2006/relationships/notesMaster" Target="/ppt/notesMasters/notesMaster1.xml" Id="R592520249de44c4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9324761bb29416a" /><Relationship Type="http://schemas.openxmlformats.org/officeDocument/2006/relationships/notesMaster" Target="/ppt/notesMasters/notesMaster1.xml" Id="Rfc9aa6ca8f4c459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87417765e384075" /><Relationship Type="http://schemas.openxmlformats.org/officeDocument/2006/relationships/notesMaster" Target="/ppt/notesMasters/notesMaster1.xml" Id="Rc84bccfd50a0482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8869ea783744640" /><Relationship Type="http://schemas.openxmlformats.org/officeDocument/2006/relationships/notesMaster" Target="/ppt/notesMasters/notesMaster1.xml" Id="Ree219c9c175b483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19e2979508d4b31" /><Relationship Type="http://schemas.openxmlformats.org/officeDocument/2006/relationships/notesMaster" Target="/ppt/notesMasters/notesMaster1.xml" Id="Rfc73b9d820fe470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0c90c24645e44d3" /><Relationship Type="http://schemas.openxmlformats.org/officeDocument/2006/relationships/notesMaster" Target="/ppt/notesMasters/notesMaster1.xml" Id="Rddaf26d1dbae4b9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784a865cc8640dc" /><Relationship Type="http://schemas.openxmlformats.org/officeDocument/2006/relationships/notesMaster" Target="/ppt/notesMasters/notesMaster1.xml" Id="Rb0682c0baf58413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bf036c885cc4acc" /><Relationship Type="http://schemas.openxmlformats.org/officeDocument/2006/relationships/notesMaster" Target="/ppt/notesMasters/notesMaster1.xml" Id="Rc52e74dfa3a94ca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98c6ef902d4486e" /><Relationship Type="http://schemas.openxmlformats.org/officeDocument/2006/relationships/notesMaster" Target="/ppt/notesMasters/notesMaster1.xml" Id="R20d0a054972a49b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3853367a9cc4e07" /><Relationship Type="http://schemas.openxmlformats.org/officeDocument/2006/relationships/notesMaster" Target="/ppt/notesMasters/notesMaster1.xml" Id="R7acbb9a368b54e2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9495d431a004875" /><Relationship Type="http://schemas.openxmlformats.org/officeDocument/2006/relationships/notesMaster" Target="/ppt/notesMasters/notesMaster1.xml" Id="R96963013477248b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ae11a32df4945b3" /><Relationship Type="http://schemas.openxmlformats.org/officeDocument/2006/relationships/notesMaster" Target="/ppt/notesMasters/notesMaster1.xml" Id="R92e93ac07d2b40c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c5904b614cf4deb" /><Relationship Type="http://schemas.openxmlformats.org/officeDocument/2006/relationships/notesMaster" Target="/ppt/notesMasters/notesMaster1.xml" Id="Ra55cf959806448d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f7ada05b4174c53" /><Relationship Type="http://schemas.openxmlformats.org/officeDocument/2006/relationships/notesMaster" Target="/ppt/notesMasters/notesMaster1.xml" Id="R8ad9287fee57417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6f8925cdac34cf7" /><Relationship Type="http://schemas.openxmlformats.org/officeDocument/2006/relationships/notesMaster" Target="/ppt/notesMasters/notesMaster1.xml" Id="Rc4608ad465a440e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99ea2944a304302" /><Relationship Type="http://schemas.openxmlformats.org/officeDocument/2006/relationships/notesMaster" Target="/ppt/notesMasters/notesMaster1.xml" Id="R9d98f02279e440d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677bcd3c7ae445a" /><Relationship Type="http://schemas.openxmlformats.org/officeDocument/2006/relationships/notesMaster" Target="/ppt/notesMasters/notesMaster1.xml" Id="Rff75496066bb418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8bd79f18ac9a488a" /><Relationship Type="http://schemas.openxmlformats.org/officeDocument/2006/relationships/notesMaster" Target="/ppt/notesMasters/notesMaster1.xml" Id="Ra4a06b2b2fee47f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4342d26fd554c76" /><Relationship Type="http://schemas.openxmlformats.org/officeDocument/2006/relationships/notesMaster" Target="/ppt/notesMasters/notesMaster1.xml" Id="R58ebff9fdcce48d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85da2d4ed274242" /><Relationship Type="http://schemas.openxmlformats.org/officeDocument/2006/relationships/notesMaster" Target="/ppt/notesMasters/notesMaster1.xml" Id="R1ebb9afa5fc54b5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d31350d3fc7421c" /><Relationship Type="http://schemas.openxmlformats.org/officeDocument/2006/relationships/notesMaster" Target="/ppt/notesMasters/notesMaster1.xml" Id="R083c6c7f37844ab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ca5d6d61296478d" /><Relationship Type="http://schemas.openxmlformats.org/officeDocument/2006/relationships/notesMaster" Target="/ppt/notesMasters/notesMaster1.xml" Id="Reb3be98fc6414596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eb221d88ca84511" /><Relationship Type="http://schemas.openxmlformats.org/officeDocument/2006/relationships/notesMaster" Target="/ppt/notesMasters/notesMaster1.xml" Id="R51d36049ce8f4d9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a23c067a1ad4366" /><Relationship Type="http://schemas.openxmlformats.org/officeDocument/2006/relationships/notesMaster" Target="/ppt/notesMasters/notesMaster1.xml" Id="Ra93a636cc925475e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f5507a6b74b4245" /><Relationship Type="http://schemas.openxmlformats.org/officeDocument/2006/relationships/notesMaster" Target="/ppt/notesMasters/notesMaster1.xml" Id="Rd5d92c61b53c4e34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cd93ea884c24227" /><Relationship Type="http://schemas.openxmlformats.org/officeDocument/2006/relationships/notesMaster" Target="/ppt/notesMasters/notesMaster1.xml" Id="Rdfb47baa2bc4467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48f6f1bc5dc4d6f" /><Relationship Type="http://schemas.openxmlformats.org/officeDocument/2006/relationships/notesMaster" Target="/ppt/notesMasters/notesMaster1.xml" Id="Rbdbe9f36d2ae4c9b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c5c8c04abfe04d0b" /><Relationship Type="http://schemas.openxmlformats.org/officeDocument/2006/relationships/notesMaster" Target="/ppt/notesMasters/notesMaster1.xml" Id="Re09abb8014524fd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e609e0ccc8243e9" /><Relationship Type="http://schemas.openxmlformats.org/officeDocument/2006/relationships/notesMaster" Target="/ppt/notesMasters/notesMaster1.xml" Id="R2cc62866f6ad48ce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b5eaa5b760a446f9" /><Relationship Type="http://schemas.openxmlformats.org/officeDocument/2006/relationships/notesMaster" Target="/ppt/notesMasters/notesMaster1.xml" Id="Re04bb235b7b447d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b050752fdcf940b9" /><Relationship Type="http://schemas.openxmlformats.org/officeDocument/2006/relationships/notesMaster" Target="/ppt/notesMasters/notesMaster1.xml" Id="R3c73b1731d214f9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9491620a916941e9" /><Relationship Type="http://schemas.openxmlformats.org/officeDocument/2006/relationships/notesMaster" Target="/ppt/notesMasters/notesMaster1.xml" Id="R8bf4f43e471d4a64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ca8ea291aad34fe9" /><Relationship Type="http://schemas.openxmlformats.org/officeDocument/2006/relationships/notesMaster" Target="/ppt/notesMasters/notesMaster1.xml" Id="Ra407ed848bb34fef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643ae70226304748" /><Relationship Type="http://schemas.openxmlformats.org/officeDocument/2006/relationships/notesMaster" Target="/ppt/notesMasters/notesMaster1.xml" Id="R80601c1174a94f2b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5660faecdc7d403b" /><Relationship Type="http://schemas.openxmlformats.org/officeDocument/2006/relationships/notesMaster" Target="/ppt/notesMasters/notesMaster1.xml" Id="R46ff3f7161294a07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f05559f2b1464e8a" /><Relationship Type="http://schemas.openxmlformats.org/officeDocument/2006/relationships/notesMaster" Target="/ppt/notesMasters/notesMaster1.xml" Id="Rd38a8aea79954cc5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e8bbec7c10754393" /><Relationship Type="http://schemas.openxmlformats.org/officeDocument/2006/relationships/notesMaster" Target="/ppt/notesMasters/notesMaster1.xml" Id="R84ff004c86cc4481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03221018238d498b" /><Relationship Type="http://schemas.openxmlformats.org/officeDocument/2006/relationships/notesMaster" Target="/ppt/notesMasters/notesMaster1.xml" Id="R435fc8f1015b404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665351e0e534efb" /><Relationship Type="http://schemas.openxmlformats.org/officeDocument/2006/relationships/image" Target="/ppt/media/image.png" Id="Re093ce0862794c35" /><Relationship Type="http://schemas.openxmlformats.org/officeDocument/2006/relationships/image" Target="/ppt/media/image2.png" Id="R152d66e9945c4b2d" /><Relationship Type="http://schemas.openxmlformats.org/officeDocument/2006/relationships/image" Target="/ppt/media/image.jpeg" Id="R118777b73e5e4bb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c02f18f657e407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093ce0862794c3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52d66e9945c4b2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8777b73e5e4bb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8fc6a5d7af1430d" /><Relationship Type="http://schemas.openxmlformats.org/officeDocument/2006/relationships/slideLayout" Target="/ppt/slideLayouts/slideLayout1.xml" Id="R3fa15c9b1fa74608" /><Relationship Type="http://schemas.openxmlformats.org/officeDocument/2006/relationships/slideLayout" Target="/ppt/slideLayouts/slideLayout2.xml" Id="R0c435769224a422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fa15c9b1fa74608"/>
    <p:sldLayoutId xmlns:r="http://schemas.openxmlformats.org/officeDocument/2006/relationships" id="2147483650" r:id="R0c435769224a422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6bc27a7d604544" /><Relationship Type="http://schemas.openxmlformats.org/officeDocument/2006/relationships/notesSlide" Target="/ppt/notesSlides/notesSlide1.xml" Id="Ra0ca81ea3ae14dc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6f9e66edc34748" /><Relationship Type="http://schemas.openxmlformats.org/officeDocument/2006/relationships/notesSlide" Target="/ppt/notesSlides/notesSlide2.xml" Id="Rb5f1878a4663400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3262ec98eb4e68" /><Relationship Type="http://schemas.openxmlformats.org/officeDocument/2006/relationships/notesSlide" Target="/ppt/notesSlides/notesSlide3.xml" Id="Rfd86e72c962b456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01ee20383c46d0" /><Relationship Type="http://schemas.openxmlformats.org/officeDocument/2006/relationships/notesSlide" Target="/ppt/notesSlides/notesSlide4.xml" Id="Rcabc679704b348a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bf28cd826c40e2" /><Relationship Type="http://schemas.openxmlformats.org/officeDocument/2006/relationships/notesSlide" Target="/ppt/notesSlides/notesSlide5.xml" Id="R06d2368f24274ac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38a2efc24d4e6b" /><Relationship Type="http://schemas.openxmlformats.org/officeDocument/2006/relationships/notesSlide" Target="/ppt/notesSlides/notesSlide6.xml" Id="Rc400c2a088f84bd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bf49f28f8f4d73" /><Relationship Type="http://schemas.openxmlformats.org/officeDocument/2006/relationships/notesSlide" Target="/ppt/notesSlides/notesSlide7.xml" Id="R5632a03b01a245b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3d6ccd02424bf2" /><Relationship Type="http://schemas.openxmlformats.org/officeDocument/2006/relationships/notesSlide" Target="/ppt/notesSlides/notesSlide8.xml" Id="R5dc104ad1c56461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b97e61baef4d5d" /><Relationship Type="http://schemas.openxmlformats.org/officeDocument/2006/relationships/notesSlide" Target="/ppt/notesSlides/notesSlide9.xml" Id="Re571fe8a21514aa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b6762b236449a9" /><Relationship Type="http://schemas.openxmlformats.org/officeDocument/2006/relationships/notesSlide" Target="/ppt/notesSlides/notesSlide10.xml" Id="R969556146ab0453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ddaf86b9a14677" /><Relationship Type="http://schemas.openxmlformats.org/officeDocument/2006/relationships/notesSlide" Target="/ppt/notesSlides/notesSlide11.xml" Id="R5d889c9789ca485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2139184f2e4c99" /><Relationship Type="http://schemas.openxmlformats.org/officeDocument/2006/relationships/notesSlide" Target="/ppt/notesSlides/notesSlide12.xml" Id="R11fe8b6a8df144b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c51e400403457c" /><Relationship Type="http://schemas.openxmlformats.org/officeDocument/2006/relationships/notesSlide" Target="/ppt/notesSlides/notesSlide13.xml" Id="Ra43349f9460a4d7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188b1672274a29" /><Relationship Type="http://schemas.openxmlformats.org/officeDocument/2006/relationships/notesSlide" Target="/ppt/notesSlides/notesSlide14.xml" Id="R718cbd75f9a143e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00ae1b37b348e5" /><Relationship Type="http://schemas.openxmlformats.org/officeDocument/2006/relationships/notesSlide" Target="/ppt/notesSlides/notesSlide15.xml" Id="R23dd4a7ae5154a7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d5ecdac0694236" /><Relationship Type="http://schemas.openxmlformats.org/officeDocument/2006/relationships/notesSlide" Target="/ppt/notesSlides/notesSlide16.xml" Id="R73f428c98f014f4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2b38e2517e43f8" /><Relationship Type="http://schemas.openxmlformats.org/officeDocument/2006/relationships/notesSlide" Target="/ppt/notesSlides/notesSlide17.xml" Id="Rc22cffa1791a426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cffb455db6440e" /><Relationship Type="http://schemas.openxmlformats.org/officeDocument/2006/relationships/notesSlide" Target="/ppt/notesSlides/notesSlide18.xml" Id="R90fd1e0fa2a44b4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2b9e9c40cc4858" /><Relationship Type="http://schemas.openxmlformats.org/officeDocument/2006/relationships/notesSlide" Target="/ppt/notesSlides/notesSlide19.xml" Id="R3c1f7996debc492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397910e42e4263" /><Relationship Type="http://schemas.openxmlformats.org/officeDocument/2006/relationships/notesSlide" Target="/ppt/notesSlides/notesSlide20.xml" Id="R7617f47e9d9f4cc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49ba410b8e416b" /><Relationship Type="http://schemas.openxmlformats.org/officeDocument/2006/relationships/notesSlide" Target="/ppt/notesSlides/notesSlide21.xml" Id="R89b2b0662a7a4bd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095a687f5a4908" /><Relationship Type="http://schemas.openxmlformats.org/officeDocument/2006/relationships/notesSlide" Target="/ppt/notesSlides/notesSlide22.xml" Id="R73c612912f9b424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6532816e8040e9" /><Relationship Type="http://schemas.openxmlformats.org/officeDocument/2006/relationships/notesSlide" Target="/ppt/notesSlides/notesSlide23.xml" Id="Re9c00f8568c847b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90e203df9c4592" /><Relationship Type="http://schemas.openxmlformats.org/officeDocument/2006/relationships/notesSlide" Target="/ppt/notesSlides/notesSlide24.xml" Id="Rc2fe4e88ae8c466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71f3e33fbe4d57" /><Relationship Type="http://schemas.openxmlformats.org/officeDocument/2006/relationships/notesSlide" Target="/ppt/notesSlides/notesSlide25.xml" Id="R3e4506be60ef4da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c9831b47ac4bfa" /><Relationship Type="http://schemas.openxmlformats.org/officeDocument/2006/relationships/notesSlide" Target="/ppt/notesSlides/notesSlide26.xml" Id="Rf6ba8e6fcc4c4f1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8dbfa94ad94257" /><Relationship Type="http://schemas.openxmlformats.org/officeDocument/2006/relationships/notesSlide" Target="/ppt/notesSlides/notesSlide27.xml" Id="Ref598664ddc8452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6d158fca274874" /><Relationship Type="http://schemas.openxmlformats.org/officeDocument/2006/relationships/notesSlide" Target="/ppt/notesSlides/notesSlide28.xml" Id="R285f5a9a26f449f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d361b610024b45" /><Relationship Type="http://schemas.openxmlformats.org/officeDocument/2006/relationships/notesSlide" Target="/ppt/notesSlides/notesSlide29.xml" Id="R72ae77448408467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08ee1ec6dc4cbe" /><Relationship Type="http://schemas.openxmlformats.org/officeDocument/2006/relationships/notesSlide" Target="/ppt/notesSlides/notesSlide30.xml" Id="R72d92d0f6557425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467ff0530a480b" /><Relationship Type="http://schemas.openxmlformats.org/officeDocument/2006/relationships/notesSlide" Target="/ppt/notesSlides/notesSlide31.xml" Id="R159219d6503a470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5ca76ef64d47e1" /><Relationship Type="http://schemas.openxmlformats.org/officeDocument/2006/relationships/notesSlide" Target="/ppt/notesSlides/notesSlide32.xml" Id="Rf98de6a4ddf04ed6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43ab82eb544b1b" /><Relationship Type="http://schemas.openxmlformats.org/officeDocument/2006/relationships/notesSlide" Target="/ppt/notesSlides/notesSlide33.xml" Id="R2e8df7398fdf488c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9f3ee5988f4a3b" /><Relationship Type="http://schemas.openxmlformats.org/officeDocument/2006/relationships/notesSlide" Target="/ppt/notesSlides/notesSlide34.xml" Id="Re2ec9f16bd09454a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54d0939a7c4247" /><Relationship Type="http://schemas.openxmlformats.org/officeDocument/2006/relationships/notesSlide" Target="/ppt/notesSlides/notesSlide35.xml" Id="R0d7eb02a0a874303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46a8b265db4056" /><Relationship Type="http://schemas.openxmlformats.org/officeDocument/2006/relationships/notesSlide" Target="/ppt/notesSlides/notesSlide36.xml" Id="R291fe384cb204b6e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dfa172cdd840a2" /><Relationship Type="http://schemas.openxmlformats.org/officeDocument/2006/relationships/notesSlide" Target="/ppt/notesSlides/notesSlide37.xml" Id="Rc8668c5aecc4486a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35c7ff3e694d2d" /><Relationship Type="http://schemas.openxmlformats.org/officeDocument/2006/relationships/notesSlide" Target="/ppt/notesSlides/notesSlide38.xml" Id="R9de3e1182c0b4420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a4cb8a851c4dc2" /><Relationship Type="http://schemas.openxmlformats.org/officeDocument/2006/relationships/notesSlide" Target="/ppt/notesSlides/notesSlide39.xml" Id="Rcbfdd920ec434cd5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b347516a324ebb" /><Relationship Type="http://schemas.openxmlformats.org/officeDocument/2006/relationships/notesSlide" Target="/ppt/notesSlides/notesSlide40.xml" Id="R1001ec34cd0e4478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120ae8a50d4fe6" /><Relationship Type="http://schemas.openxmlformats.org/officeDocument/2006/relationships/notesSlide" Target="/ppt/notesSlides/notesSlide41.xml" Id="R27375fb850064ad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  |  Psalms 37:1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不要為作惡的心懷不平， 也不要向那行不義的生出嫉妒。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Fret not thyself because of evildoers, neither be thou envious against the workers of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  |  Psalms 37:2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因為他們如草快被割下， 又如青菜快要枯乾。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shall soon be cut down like the grass, and wither as the green herb.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  |  Psalms 37:3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你當倚靠耶和華而行善， 住在地上，以他的信實為糧；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Trust in the LORD, and do good; so shalt thou dwell in the land, and verily thou shalt be fed.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37:4  |  Psalms 37:4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又要以耶和華為樂， 他就將你心裏所求的賜給你。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Delight thyself also in the LORD; and he shall give thee the desires of thine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37:5  |  Psalms 37:5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當將你的事交託耶和華， 並倚靠他，他就必成全。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Commit thy way unto the LORD; trust also in him; and he shall bring it to pass.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37:6  |  Psalms 37:6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他要使你的公義如光發出， 使你的公平明如正午。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bring forth thy righteousness as the light, and thy judgment as the noonday.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37:7  |  Psalms 37:7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你當默然倚靠耶和華，耐性等候他； 不要因那道路通達的和那惡謀成就的心懷不平。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Rest in the LORD, and wait patiently for him: fret not thyself because of him who prospereth in his way, because of the man who bringeth wicked devices to pass.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37:8  |  Psalms 37:8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當止住怒氣，離棄忿怒； 不要心懷不平，以致作惡。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Cease from anger, and forsake wrath: fret not thyself in any wise to do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37:9  |  Psalms 37:9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因為作惡的必被剪除； 惟有等候耶和華的必承受地土。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evildoers shall be cut off: but those that wait upon the LORD, they shall inherit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37:10  |  Psalms 37:10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還有片時，惡人要歸於無有； 你就是細察他的住處也要歸於無有。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yet a little while, and the wicked shall not be: yea, thou shalt diligently consider his place, and it shall not be.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37:11  |  Psalms 37:11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但謙卑人必承受地土， 以豐盛的平安為樂。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meek shall inherit the earth; and shall delight themselves in the abundance of peace.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37:12  |  Psalms 37:12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惡人設謀害義人， 又向他咬牙。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plotteth against the just, and gnasheth upon him with his teeth.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37:13  |  Psalms 37:13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主要笑他， 因見他[受罰]的日子將要來到。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laugh at him: for he seeth that his day is coming.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37:14  |  Psalms 37:14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惡人已經弓上弦，刀出鞘， 要打倒困苦窮乏的人， 要殺害行動正直的人。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have drawn out the sword, and have bent their bow, to cast down the poor and needy, and to slay such as be of upright conversation.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37:15  |  Psalms 37:15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他們的刀必刺入自己的心； 他們的弓必被折斷。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sword shall enter into their own heart, and their bows shall be broken.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37:16  |  Psalms 37:16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一個義人所有的雖少， 強過許多惡人的富餘。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little that a righteous man hath is better than the riches of many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37:17  |  Psalms 37:17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因為惡人的膀臂必被折斷； 但耶和華是扶持義人。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arms of the wicked shall be broken: but the LORD upholdeth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37:18  |  Psalms 37:18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耶和華知道完全人的日子； 他們的產業要存到永遠。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knoweth the days of the upright: and their inheritance shall be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37:19  |  Psalms 37:19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他們在急難的時候不致羞愧， 在饑荒的日子必得飽足。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not be ashamed in the evil time: and in the days of famine they shall be satisfied.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37:20  |  Psalms 37:20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惡人卻要滅亡。 耶和華的仇敵要像羊羔的脂油； 他們要消滅，要如煙消滅。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wicked shall perish, and the enemies of the LORD shall be as the fat of lambs: they shall consume; into smoke shall they consume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37:21  |  Psalms 37:21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惡人借貸而不償還； 義人卻恩待人，並且施捨。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borroweth, and payeth not again: but the righteous sheweth mercy, and giveth.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37:22  |  Psalms 37:22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蒙耶和華賜福的必承受地土； 被他咒詛的必被剪除。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such as be blessed of him shall inherit the earth; and they that be cursed of him shall be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37:23  |  Psalms 37:23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義人的腳步被耶和華立定； 他的道路，耶和華也喜愛。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steps of a good man are ordered by the LORD: and he delighteth in his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37:24  |  Psalms 37:24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他雖失腳也不致全身仆倒， 因為耶和華用手攙扶他。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he fall, he shall not be utterly cast down: for the LORD upholdeth him with his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37:25  |  Psalms 37:25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我從前年幼，現在年老， 卻未見過義人被棄， 也未見過他的後裔討飯。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been young, and now am old; yet have I not seen the righteous forsaken, nor his seed begging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37:26  |  Psalms 37:26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他終日恩待人，借給人； 他的後裔也蒙福！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ever merciful, and lendeth; and his seed is blessed.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37:27  |  Psalms 37:27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你當離惡行善， 就可永遠[安]居。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Depart from evil, and do good; and dwell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37:28  |  Psalms 37:28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因為，耶和華喜愛公平， 不撇棄他的聖民； 他們永蒙保佑， 但惡人的後裔必被剪除。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loveth judgment, and forsaketh not his saints; they are preserved for ever: but the seed of the wicked shall be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37:29  |  Psalms 37:29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義人必承受地土， 永居其上。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shall inherit the land, and dwell therein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37:30  |  Psalms 37:30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義人的口談論智慧； 他的舌頭講說公平。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mouth of the righteous speaketh wisdom, and his tongue talketh of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37:31  |  Psalms 37:31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神的律法在他心裏； 他的腳總不滑跌。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law of his God is in his heart; none of his steps shall slide.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37:32  |  Psalms 37:32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惡人窺探義人， 想要殺他。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watcheth the righteous, and seeketh to slay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37:33  |  Psalms 37:33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耶和華必不撇他在惡人手中； 當審判的時候，也不定他的罪。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will not leave him in his hand, nor condemn him when he is judged.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37:34  |  Psalms 37:34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你當等候耶和華，遵守他的道， 他就抬舉你，使你承受地土； 惡人被剪除的時候，你必看見。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Wait on the LORD, and keep his way, and he shall exalt thee to inherit the land: when the wicked are cut off, thou shalt see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37:35  |  Psalms 37:35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我見過惡人大有勢力， 好像一棵青翠樹在本土生發。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seen the wicked in great power, and spreading himself like a green bay tree.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37:36  |  Psalms 37:36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有人從那裏經過，不料，他沒有了； 我也尋找他，卻尋不着。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he passed away, and, lo, he was not: yea, I sought him, but he could not be found.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37:37  |  Psalms 37:37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你要細察那完全人，觀看那正直人， 因為和平人有[好]結局。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Mark the perfect man, and behold the upright: for the end of that man is peace.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37:38  |  Psalms 37:38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至於犯法的人，必一同滅絕； 惡人終必剪除。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transgressors shall be destroyed together: the end of the wicked shall be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37:39  |  Psalms 37:39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但義人得救是由於耶和華； 他在患難時作他們的營寨。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salvation of the righteous is of the LORD: he is their strength in the time of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37:40  |  Psalms 37:40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耶和華幫助他們，解救他們； 他解救他們脫離惡人，把他們救出來， 因為他們投靠他。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shall help them, and deliver them: he shall deliver them from the wicked, and save them, because they trust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2026-08-26T10:29:50.1560000Z</dcterms:created>
  <dcterms:modified xsi:type="dcterms:W3CDTF">2026-08-26T10:29:50.1560000Z</dcterms:modified>
</coreProperties>
</file>