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5b5f48dcb72478c" /><Relationship Type="http://schemas.openxmlformats.org/officeDocument/2006/relationships/extended-properties" Target="/docProps/app.xml" Id="Re2fecb03f4404946" /><Relationship Type="http://schemas.openxmlformats.org/officeDocument/2006/relationships/officeDocument" Target="/ppt/presentation.xml" Id="R66e6a8e4704d4df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1a3c32040554ecd"/>
  </p:sldMasterIdLst>
  <p:notesMasterIdLst>
    <p:notesMasterId xmlns:r="http://schemas.openxmlformats.org/officeDocument/2006/relationships" r:id="Rb77993b282a34cdf"/>
  </p:notesMasterIdLst>
  <p:sldIdLst>
    <p:sldId xmlns:r="http://schemas.openxmlformats.org/officeDocument/2006/relationships" id="256" r:id="R065aa3f048784c6d"/>
    <p:sldId xmlns:r="http://schemas.openxmlformats.org/officeDocument/2006/relationships" id="257" r:id="Reb5a9dbc00ef441f"/>
    <p:sldId xmlns:r="http://schemas.openxmlformats.org/officeDocument/2006/relationships" id="258" r:id="Raac69bc84ead42ea"/>
    <p:sldId xmlns:r="http://schemas.openxmlformats.org/officeDocument/2006/relationships" id="259" r:id="Rbd15512f824f4a41"/>
    <p:sldId xmlns:r="http://schemas.openxmlformats.org/officeDocument/2006/relationships" id="260" r:id="R56d5a63b5406401a"/>
    <p:sldId xmlns:r="http://schemas.openxmlformats.org/officeDocument/2006/relationships" id="261" r:id="Rd9892aebf65343c7"/>
    <p:sldId xmlns:r="http://schemas.openxmlformats.org/officeDocument/2006/relationships" id="262" r:id="R4c2430a7b1ff4bf4"/>
    <p:sldId xmlns:r="http://schemas.openxmlformats.org/officeDocument/2006/relationships" id="263" r:id="R44e5f9ac2bbe46b0"/>
    <p:sldId xmlns:r="http://schemas.openxmlformats.org/officeDocument/2006/relationships" id="264" r:id="Rd9fae4b44ef64aa1"/>
    <p:sldId xmlns:r="http://schemas.openxmlformats.org/officeDocument/2006/relationships" id="265" r:id="R14ef267bd32d442d"/>
    <p:sldId xmlns:r="http://schemas.openxmlformats.org/officeDocument/2006/relationships" id="266" r:id="Re2151184c479463d"/>
    <p:sldId xmlns:r="http://schemas.openxmlformats.org/officeDocument/2006/relationships" id="267" r:id="Raa8e768f09dd4f46"/>
    <p:sldId xmlns:r="http://schemas.openxmlformats.org/officeDocument/2006/relationships" id="268" r:id="R7fd5c8499e1c4bea"/>
    <p:sldId xmlns:r="http://schemas.openxmlformats.org/officeDocument/2006/relationships" id="269" r:id="Rf1872451a68940c8"/>
    <p:sldId xmlns:r="http://schemas.openxmlformats.org/officeDocument/2006/relationships" id="270" r:id="R5cbafd8a2507425b"/>
    <p:sldId xmlns:r="http://schemas.openxmlformats.org/officeDocument/2006/relationships" id="271" r:id="R4bb6d03cc6a544b6"/>
    <p:sldId xmlns:r="http://schemas.openxmlformats.org/officeDocument/2006/relationships" id="272" r:id="Rb268ef8047e74d3f"/>
    <p:sldId xmlns:r="http://schemas.openxmlformats.org/officeDocument/2006/relationships" id="273" r:id="Re50950fe5fa4445b"/>
    <p:sldId xmlns:r="http://schemas.openxmlformats.org/officeDocument/2006/relationships" id="274" r:id="Ra6884500bd4745ea"/>
    <p:sldId xmlns:r="http://schemas.openxmlformats.org/officeDocument/2006/relationships" id="275" r:id="R0e0d3aa4ad444eb7"/>
    <p:sldId xmlns:r="http://schemas.openxmlformats.org/officeDocument/2006/relationships" id="276" r:id="Rf8dc57f992134af0"/>
    <p:sldId xmlns:r="http://schemas.openxmlformats.org/officeDocument/2006/relationships" id="277" r:id="R841f27ddd16744da"/>
    <p:sldId xmlns:r="http://schemas.openxmlformats.org/officeDocument/2006/relationships" id="278" r:id="Rf2b627520a534d39"/>
    <p:sldId xmlns:r="http://schemas.openxmlformats.org/officeDocument/2006/relationships" id="279" r:id="R74eb56dad4044b1c"/>
    <p:sldId xmlns:r="http://schemas.openxmlformats.org/officeDocument/2006/relationships" id="280" r:id="Rde554abb3e6f47ea"/>
    <p:sldId xmlns:r="http://schemas.openxmlformats.org/officeDocument/2006/relationships" id="281" r:id="R38c49c10475c4564"/>
    <p:sldId xmlns:r="http://schemas.openxmlformats.org/officeDocument/2006/relationships" id="282" r:id="R624c17ab71aa4487"/>
    <p:sldId xmlns:r="http://schemas.openxmlformats.org/officeDocument/2006/relationships" id="283" r:id="R2762f246187f4763"/>
    <p:sldId xmlns:r="http://schemas.openxmlformats.org/officeDocument/2006/relationships" id="284" r:id="Ra0a8d0a7e26c4c53"/>
    <p:sldId xmlns:r="http://schemas.openxmlformats.org/officeDocument/2006/relationships" id="285" r:id="R818b294c63b74cf3"/>
    <p:sldId xmlns:r="http://schemas.openxmlformats.org/officeDocument/2006/relationships" id="286" r:id="R4feb1a46e6be4367"/>
    <p:sldId xmlns:r="http://schemas.openxmlformats.org/officeDocument/2006/relationships" id="287" r:id="R39820ecbbaf4448b"/>
    <p:sldId xmlns:r="http://schemas.openxmlformats.org/officeDocument/2006/relationships" id="288" r:id="R2cf8c4842b0a435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a990c3b69bd4384" /><Relationship Type="http://schemas.openxmlformats.org/officeDocument/2006/relationships/slideMaster" Target="/ppt/slideMasters/slideMaster1.xml" Id="R51a3c32040554ecd" /><Relationship Type="http://schemas.openxmlformats.org/officeDocument/2006/relationships/notesMaster" Target="/ppt/notesMasters/notesMaster1.xml" Id="Rb77993b282a34cdf" /><Relationship Type="http://schemas.openxmlformats.org/officeDocument/2006/relationships/presProps" Target="/ppt/presProps.xml" Id="R5e81b27568734b9f" /><Relationship Type="http://schemas.openxmlformats.org/officeDocument/2006/relationships/tableStyles" Target="/ppt/tableStyles.xml" Id="R182ae37635664fa1" /><Relationship Type="http://schemas.openxmlformats.org/officeDocument/2006/relationships/slide" Target="/ppt/slides/slide1.xml" Id="R065aa3f048784c6d" /><Relationship Type="http://schemas.openxmlformats.org/officeDocument/2006/relationships/slide" Target="/ppt/slides/slide2.xml" Id="Reb5a9dbc00ef441f" /><Relationship Type="http://schemas.openxmlformats.org/officeDocument/2006/relationships/slide" Target="/ppt/slides/slide3.xml" Id="Raac69bc84ead42ea" /><Relationship Type="http://schemas.openxmlformats.org/officeDocument/2006/relationships/slide" Target="/ppt/slides/slide4.xml" Id="Rbd15512f824f4a41" /><Relationship Type="http://schemas.openxmlformats.org/officeDocument/2006/relationships/slide" Target="/ppt/slides/slide5.xml" Id="R56d5a63b5406401a" /><Relationship Type="http://schemas.openxmlformats.org/officeDocument/2006/relationships/slide" Target="/ppt/slides/slide6.xml" Id="Rd9892aebf65343c7" /><Relationship Type="http://schemas.openxmlformats.org/officeDocument/2006/relationships/slide" Target="/ppt/slides/slide7.xml" Id="R4c2430a7b1ff4bf4" /><Relationship Type="http://schemas.openxmlformats.org/officeDocument/2006/relationships/slide" Target="/ppt/slides/slide8.xml" Id="R44e5f9ac2bbe46b0" /><Relationship Type="http://schemas.openxmlformats.org/officeDocument/2006/relationships/slide" Target="/ppt/slides/slide9.xml" Id="Rd9fae4b44ef64aa1" /><Relationship Type="http://schemas.openxmlformats.org/officeDocument/2006/relationships/slide" Target="/ppt/slides/slide10.xml" Id="R14ef267bd32d442d" /><Relationship Type="http://schemas.openxmlformats.org/officeDocument/2006/relationships/slide" Target="/ppt/slides/slide11.xml" Id="Re2151184c479463d" /><Relationship Type="http://schemas.openxmlformats.org/officeDocument/2006/relationships/slide" Target="/ppt/slides/slide12.xml" Id="Raa8e768f09dd4f46" /><Relationship Type="http://schemas.openxmlformats.org/officeDocument/2006/relationships/slide" Target="/ppt/slides/slide13.xml" Id="R7fd5c8499e1c4bea" /><Relationship Type="http://schemas.openxmlformats.org/officeDocument/2006/relationships/slide" Target="/ppt/slides/slide14.xml" Id="Rf1872451a68940c8" /><Relationship Type="http://schemas.openxmlformats.org/officeDocument/2006/relationships/slide" Target="/ppt/slides/slide15.xml" Id="R5cbafd8a2507425b" /><Relationship Type="http://schemas.openxmlformats.org/officeDocument/2006/relationships/slide" Target="/ppt/slides/slide16.xml" Id="R4bb6d03cc6a544b6" /><Relationship Type="http://schemas.openxmlformats.org/officeDocument/2006/relationships/slide" Target="/ppt/slides/slide17.xml" Id="Rb268ef8047e74d3f" /><Relationship Type="http://schemas.openxmlformats.org/officeDocument/2006/relationships/slide" Target="/ppt/slides/slide18.xml" Id="Re50950fe5fa4445b" /><Relationship Type="http://schemas.openxmlformats.org/officeDocument/2006/relationships/slide" Target="/ppt/slides/slide19.xml" Id="Ra6884500bd4745ea" /><Relationship Type="http://schemas.openxmlformats.org/officeDocument/2006/relationships/slide" Target="/ppt/slides/slide20.xml" Id="R0e0d3aa4ad444eb7" /><Relationship Type="http://schemas.openxmlformats.org/officeDocument/2006/relationships/slide" Target="/ppt/slides/slide21.xml" Id="Rf8dc57f992134af0" /><Relationship Type="http://schemas.openxmlformats.org/officeDocument/2006/relationships/slide" Target="/ppt/slides/slide22.xml" Id="R841f27ddd16744da" /><Relationship Type="http://schemas.openxmlformats.org/officeDocument/2006/relationships/slide" Target="/ppt/slides/slide23.xml" Id="Rf2b627520a534d39" /><Relationship Type="http://schemas.openxmlformats.org/officeDocument/2006/relationships/slide" Target="/ppt/slides/slide24.xml" Id="R74eb56dad4044b1c" /><Relationship Type="http://schemas.openxmlformats.org/officeDocument/2006/relationships/slide" Target="/ppt/slides/slide25.xml" Id="Rde554abb3e6f47ea" /><Relationship Type="http://schemas.openxmlformats.org/officeDocument/2006/relationships/slide" Target="/ppt/slides/slide26.xml" Id="R38c49c10475c4564" /><Relationship Type="http://schemas.openxmlformats.org/officeDocument/2006/relationships/slide" Target="/ppt/slides/slide27.xml" Id="R624c17ab71aa4487" /><Relationship Type="http://schemas.openxmlformats.org/officeDocument/2006/relationships/slide" Target="/ppt/slides/slide28.xml" Id="R2762f246187f4763" /><Relationship Type="http://schemas.openxmlformats.org/officeDocument/2006/relationships/slide" Target="/ppt/slides/slide29.xml" Id="Ra0a8d0a7e26c4c53" /><Relationship Type="http://schemas.openxmlformats.org/officeDocument/2006/relationships/slide" Target="/ppt/slides/slide30.xml" Id="R818b294c63b74cf3" /><Relationship Type="http://schemas.openxmlformats.org/officeDocument/2006/relationships/slide" Target="/ppt/slides/slide31.xml" Id="R4feb1a46e6be4367" /><Relationship Type="http://schemas.openxmlformats.org/officeDocument/2006/relationships/slide" Target="/ppt/slides/slide32.xml" Id="R39820ecbbaf4448b" /><Relationship Type="http://schemas.openxmlformats.org/officeDocument/2006/relationships/slide" Target="/ppt/slides/slide33.xml" Id="R2cf8c4842b0a435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23fc7903c294c2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0846dc6e52a42bf" /><Relationship Type="http://schemas.openxmlformats.org/officeDocument/2006/relationships/notesMaster" Target="/ppt/notesMasters/notesMaster1.xml" Id="R785ed1238159480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a6a7f7c7c244e44" /><Relationship Type="http://schemas.openxmlformats.org/officeDocument/2006/relationships/notesMaster" Target="/ppt/notesMasters/notesMaster1.xml" Id="R4dad40b94b804c9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b1538ba6d5f4a2b" /><Relationship Type="http://schemas.openxmlformats.org/officeDocument/2006/relationships/notesMaster" Target="/ppt/notesMasters/notesMaster1.xml" Id="Raf7cfeb79c21450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aedf874bb26481d" /><Relationship Type="http://schemas.openxmlformats.org/officeDocument/2006/relationships/notesMaster" Target="/ppt/notesMasters/notesMaster1.xml" Id="R980780e920b7408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37a27d3f4b7490a" /><Relationship Type="http://schemas.openxmlformats.org/officeDocument/2006/relationships/notesMaster" Target="/ppt/notesMasters/notesMaster1.xml" Id="R01e9bd9a96fb43c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407662e19134001" /><Relationship Type="http://schemas.openxmlformats.org/officeDocument/2006/relationships/notesMaster" Target="/ppt/notesMasters/notesMaster1.xml" Id="R53640f35774648c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70aee8f919745a5" /><Relationship Type="http://schemas.openxmlformats.org/officeDocument/2006/relationships/notesMaster" Target="/ppt/notesMasters/notesMaster1.xml" Id="R11c727348188456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8345c880ddc4f1b" /><Relationship Type="http://schemas.openxmlformats.org/officeDocument/2006/relationships/notesMaster" Target="/ppt/notesMasters/notesMaster1.xml" Id="R43e8d389e5bc494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4cef44c08924f6b" /><Relationship Type="http://schemas.openxmlformats.org/officeDocument/2006/relationships/notesMaster" Target="/ppt/notesMasters/notesMaster1.xml" Id="R5a5a129fdab44fe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6baebb34cad42ef" /><Relationship Type="http://schemas.openxmlformats.org/officeDocument/2006/relationships/notesMaster" Target="/ppt/notesMasters/notesMaster1.xml" Id="Rc98d354fec4f4a7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ce625868bda473b" /><Relationship Type="http://schemas.openxmlformats.org/officeDocument/2006/relationships/notesMaster" Target="/ppt/notesMasters/notesMaster1.xml" Id="Ra574bf08f3a3433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ec4b8548ea949ec" /><Relationship Type="http://schemas.openxmlformats.org/officeDocument/2006/relationships/notesMaster" Target="/ppt/notesMasters/notesMaster1.xml" Id="R3ea31661907b452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e2589428d104bde" /><Relationship Type="http://schemas.openxmlformats.org/officeDocument/2006/relationships/notesMaster" Target="/ppt/notesMasters/notesMaster1.xml" Id="R584cae69bcd54bec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6b9bb2c9879f4d77" /><Relationship Type="http://schemas.openxmlformats.org/officeDocument/2006/relationships/notesMaster" Target="/ppt/notesMasters/notesMaster1.xml" Id="Rc8ebae27cd8247e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8824e7d536d34a6e" /><Relationship Type="http://schemas.openxmlformats.org/officeDocument/2006/relationships/notesMaster" Target="/ppt/notesMasters/notesMaster1.xml" Id="R1f81368a73d640df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a3e8868349cd46b5" /><Relationship Type="http://schemas.openxmlformats.org/officeDocument/2006/relationships/notesMaster" Target="/ppt/notesMasters/notesMaster1.xml" Id="R3d7f81ecb99a4be7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1f8a0f062fd6463d" /><Relationship Type="http://schemas.openxmlformats.org/officeDocument/2006/relationships/notesMaster" Target="/ppt/notesMasters/notesMaster1.xml" Id="R823b17059075419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cf567f866c69452e" /><Relationship Type="http://schemas.openxmlformats.org/officeDocument/2006/relationships/notesMaster" Target="/ppt/notesMasters/notesMaster1.xml" Id="R59e4725c3cd14469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93f4dd50d0734a00" /><Relationship Type="http://schemas.openxmlformats.org/officeDocument/2006/relationships/notesMaster" Target="/ppt/notesMasters/notesMaster1.xml" Id="Refda8aef3e8744fe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14af1bc1a8254bf7" /><Relationship Type="http://schemas.openxmlformats.org/officeDocument/2006/relationships/notesMaster" Target="/ppt/notesMasters/notesMaster1.xml" Id="R2b078a79c1f64ee6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eab1e237c7c4982" /><Relationship Type="http://schemas.openxmlformats.org/officeDocument/2006/relationships/notesMaster" Target="/ppt/notesMasters/notesMaster1.xml" Id="R545f768cd9ef41d6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1108975175b64455" /><Relationship Type="http://schemas.openxmlformats.org/officeDocument/2006/relationships/notesMaster" Target="/ppt/notesMasters/notesMaster1.xml" Id="R8aa082eebd1e4919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b47f784e575249a5" /><Relationship Type="http://schemas.openxmlformats.org/officeDocument/2006/relationships/notesMaster" Target="/ppt/notesMasters/notesMaster1.xml" Id="Rd1791becd0544690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8333ca2a48834727" /><Relationship Type="http://schemas.openxmlformats.org/officeDocument/2006/relationships/notesMaster" Target="/ppt/notesMasters/notesMaster1.xml" Id="R45756c5a3cbe47de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97f359d977114f3c" /><Relationship Type="http://schemas.openxmlformats.org/officeDocument/2006/relationships/notesMaster" Target="/ppt/notesMasters/notesMaster1.xml" Id="Racd1c597fa624abb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e3167dd0f50f4fc8" /><Relationship Type="http://schemas.openxmlformats.org/officeDocument/2006/relationships/notesMaster" Target="/ppt/notesMasters/notesMaster1.xml" Id="R08a978d27f044e60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73b9d15b4181450d" /><Relationship Type="http://schemas.openxmlformats.org/officeDocument/2006/relationships/notesMaster" Target="/ppt/notesMasters/notesMaster1.xml" Id="R54e8fbd193524bb0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89d3dc73d568487d" /><Relationship Type="http://schemas.openxmlformats.org/officeDocument/2006/relationships/notesMaster" Target="/ppt/notesMasters/notesMaster1.xml" Id="R515f966800594561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1b9a73b6e7344593" /><Relationship Type="http://schemas.openxmlformats.org/officeDocument/2006/relationships/notesMaster" Target="/ppt/notesMasters/notesMaster1.xml" Id="Rd18b5622b6a24096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ad39d35cb93d4652" /><Relationship Type="http://schemas.openxmlformats.org/officeDocument/2006/relationships/notesMaster" Target="/ppt/notesMasters/notesMaster1.xml" Id="R7a2bcdeace754c4f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79e3437786224ed9" /><Relationship Type="http://schemas.openxmlformats.org/officeDocument/2006/relationships/notesMaster" Target="/ppt/notesMasters/notesMaster1.xml" Id="Rff02e49066484273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300d5e6903064c80" /><Relationship Type="http://schemas.openxmlformats.org/officeDocument/2006/relationships/notesMaster" Target="/ppt/notesMasters/notesMaster1.xml" Id="R04248fa6c92e4c77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125030033e3343ab" /><Relationship Type="http://schemas.openxmlformats.org/officeDocument/2006/relationships/notesMaster" Target="/ppt/notesMasters/notesMaster1.xml" Id="R9b6450c786ed458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e9db41893954194" /><Relationship Type="http://schemas.openxmlformats.org/officeDocument/2006/relationships/image" Target="/ppt/media/image.png" Id="R2643c6270f1c4042" /><Relationship Type="http://schemas.openxmlformats.org/officeDocument/2006/relationships/image" Target="/ppt/media/image2.png" Id="Rc26429eac54f417d" /><Relationship Type="http://schemas.openxmlformats.org/officeDocument/2006/relationships/image" Target="/ppt/media/image.jpeg" Id="R67a5681ac3144d69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a1af83144054e6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2643c6270f1c4042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c26429eac54f417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7a5681ac3144d69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0a75f130f854680" /><Relationship Type="http://schemas.openxmlformats.org/officeDocument/2006/relationships/slideLayout" Target="/ppt/slideLayouts/slideLayout1.xml" Id="Rbd34c6f697d44c0e" /><Relationship Type="http://schemas.openxmlformats.org/officeDocument/2006/relationships/slideLayout" Target="/ppt/slideLayouts/slideLayout2.xml" Id="R0549352c839e4e1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d34c6f697d44c0e"/>
    <p:sldLayoutId xmlns:r="http://schemas.openxmlformats.org/officeDocument/2006/relationships" id="2147483650" r:id="R0549352c839e4e1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c41590e97d432a" /><Relationship Type="http://schemas.openxmlformats.org/officeDocument/2006/relationships/notesSlide" Target="/ppt/notesSlides/notesSlide1.xml" Id="Rae542fd5907c404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60cf3d85844bac" /><Relationship Type="http://schemas.openxmlformats.org/officeDocument/2006/relationships/notesSlide" Target="/ppt/notesSlides/notesSlide2.xml" Id="R6e994d2a25db4bb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4e824a01ee41fd" /><Relationship Type="http://schemas.openxmlformats.org/officeDocument/2006/relationships/notesSlide" Target="/ppt/notesSlides/notesSlide3.xml" Id="R0e0e298fb927437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da7ae50bf0458d" /><Relationship Type="http://schemas.openxmlformats.org/officeDocument/2006/relationships/notesSlide" Target="/ppt/notesSlides/notesSlide4.xml" Id="Rcd5e07cbd107466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1e5eb6a9b64324" /><Relationship Type="http://schemas.openxmlformats.org/officeDocument/2006/relationships/notesSlide" Target="/ppt/notesSlides/notesSlide5.xml" Id="R7be907155798405c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ef465847e84e1a" /><Relationship Type="http://schemas.openxmlformats.org/officeDocument/2006/relationships/notesSlide" Target="/ppt/notesSlides/notesSlide6.xml" Id="R5a8cb27743874ef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fe5b1fec0b4382" /><Relationship Type="http://schemas.openxmlformats.org/officeDocument/2006/relationships/notesSlide" Target="/ppt/notesSlides/notesSlide7.xml" Id="R19d60ee108ec4ca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1ef030b0d34dc7" /><Relationship Type="http://schemas.openxmlformats.org/officeDocument/2006/relationships/notesSlide" Target="/ppt/notesSlides/notesSlide8.xml" Id="Rc008397536be486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16f8c9a98d472e" /><Relationship Type="http://schemas.openxmlformats.org/officeDocument/2006/relationships/notesSlide" Target="/ppt/notesSlides/notesSlide9.xml" Id="Rf255443d69f34c9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df610c404446ec" /><Relationship Type="http://schemas.openxmlformats.org/officeDocument/2006/relationships/notesSlide" Target="/ppt/notesSlides/notesSlide10.xml" Id="R47ffa4a2287e40d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38f741589c46d3" /><Relationship Type="http://schemas.openxmlformats.org/officeDocument/2006/relationships/notesSlide" Target="/ppt/notesSlides/notesSlide11.xml" Id="R62471db2ff594de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9c09d4e53f46dd" /><Relationship Type="http://schemas.openxmlformats.org/officeDocument/2006/relationships/notesSlide" Target="/ppt/notesSlides/notesSlide12.xml" Id="R6c79c5ffdd0e49d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0003dd77c940be" /><Relationship Type="http://schemas.openxmlformats.org/officeDocument/2006/relationships/notesSlide" Target="/ppt/notesSlides/notesSlide13.xml" Id="R51b7ac1eba5a41a4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abb768c5bb46bc" /><Relationship Type="http://schemas.openxmlformats.org/officeDocument/2006/relationships/notesSlide" Target="/ppt/notesSlides/notesSlide14.xml" Id="R6b89beab83be4bf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e577b4ade74539" /><Relationship Type="http://schemas.openxmlformats.org/officeDocument/2006/relationships/notesSlide" Target="/ppt/notesSlides/notesSlide15.xml" Id="R9e94b2e9e1a94f10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568e911fee4e67" /><Relationship Type="http://schemas.openxmlformats.org/officeDocument/2006/relationships/notesSlide" Target="/ppt/notesSlides/notesSlide16.xml" Id="Rf0602bd193dc4766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149a857ad14092" /><Relationship Type="http://schemas.openxmlformats.org/officeDocument/2006/relationships/notesSlide" Target="/ppt/notesSlides/notesSlide17.xml" Id="R04a153a9f3f34208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251734db024b68" /><Relationship Type="http://schemas.openxmlformats.org/officeDocument/2006/relationships/notesSlide" Target="/ppt/notesSlides/notesSlide18.xml" Id="R8bcfe4c0892a4709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b9e5bc28b043ec" /><Relationship Type="http://schemas.openxmlformats.org/officeDocument/2006/relationships/notesSlide" Target="/ppt/notesSlides/notesSlide19.xml" Id="Rc9ee31931ad14582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7d66b7b8604f06" /><Relationship Type="http://schemas.openxmlformats.org/officeDocument/2006/relationships/notesSlide" Target="/ppt/notesSlides/notesSlide20.xml" Id="Rbd70f2c392024932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9bb62131d84b54" /><Relationship Type="http://schemas.openxmlformats.org/officeDocument/2006/relationships/notesSlide" Target="/ppt/notesSlides/notesSlide21.xml" Id="R10cc7a9a537b4e59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8472e87e3b4a45" /><Relationship Type="http://schemas.openxmlformats.org/officeDocument/2006/relationships/notesSlide" Target="/ppt/notesSlides/notesSlide22.xml" Id="R0bdb2d0db57e4e11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2533a628ab4f75" /><Relationship Type="http://schemas.openxmlformats.org/officeDocument/2006/relationships/notesSlide" Target="/ppt/notesSlides/notesSlide23.xml" Id="R3c31dab718a046bc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26706e57934c0e" /><Relationship Type="http://schemas.openxmlformats.org/officeDocument/2006/relationships/notesSlide" Target="/ppt/notesSlides/notesSlide24.xml" Id="R4099217b3ca44788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ee8d5c03fb40f3" /><Relationship Type="http://schemas.openxmlformats.org/officeDocument/2006/relationships/notesSlide" Target="/ppt/notesSlides/notesSlide25.xml" Id="R7eebd05c042b4229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8b31ad84d946cc" /><Relationship Type="http://schemas.openxmlformats.org/officeDocument/2006/relationships/notesSlide" Target="/ppt/notesSlides/notesSlide26.xml" Id="R4f6c9b2d58084433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62725a6db14aa5" /><Relationship Type="http://schemas.openxmlformats.org/officeDocument/2006/relationships/notesSlide" Target="/ppt/notesSlides/notesSlide27.xml" Id="Rc971c050df4a4673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4433350d1f4c0b" /><Relationship Type="http://schemas.openxmlformats.org/officeDocument/2006/relationships/notesSlide" Target="/ppt/notesSlides/notesSlide28.xml" Id="R99723d70c20b44b7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06fb50f8da46d2" /><Relationship Type="http://schemas.openxmlformats.org/officeDocument/2006/relationships/notesSlide" Target="/ppt/notesSlides/notesSlide29.xml" Id="R3cf839e38f5248a9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b0bf7493fc4a5c" /><Relationship Type="http://schemas.openxmlformats.org/officeDocument/2006/relationships/notesSlide" Target="/ppt/notesSlides/notesSlide30.xml" Id="Re8ca6029111b4cf2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868ec58ff44d9b" /><Relationship Type="http://schemas.openxmlformats.org/officeDocument/2006/relationships/notesSlide" Target="/ppt/notesSlides/notesSlide31.xml" Id="R3bb1a797f602470e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3f57e10f934761" /><Relationship Type="http://schemas.openxmlformats.org/officeDocument/2006/relationships/notesSlide" Target="/ppt/notesSlides/notesSlide32.xml" Id="Reff9d9fd14ad4e53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d903a23a1c42a3" /><Relationship Type="http://schemas.openxmlformats.org/officeDocument/2006/relationships/notesSlide" Target="/ppt/notesSlides/notesSlide33.xml" Id="R7de6d7152d1f495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創世記第32章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Genesis 32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32:1  |  Genesis 32:1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雅各仍舊行路，神的使者遇見他。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Jacob went on his way, and the angels of God met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32:2  |  Genesis 32:2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雅各看見他們就說：「這是神的軍兵」，於是給那地方起名叫瑪哈念。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Jacob saw them, he said, This is God’s host: and he called the name of that place Mahanaim.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32:3  |  Genesis 32:3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雅各打發人先往西珥地去，就是以東地，見他哥哥以掃，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Jacob sent messengers before him to Esau his brother unto the land of Seir, the country of Edom.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32:4  |  Genesis 32:4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吩咐他們說：「你們對我主以掃說：『你的僕人雅各這樣說：我在拉班那裏寄居，直到如今。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commanded them, saying, Thus shall ye speak unto my lord Esau; Thy servant Jacob saith thus, I have sojourned with Laban, and stayed there until now: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32:5  |  Genesis 32:5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我有牛、驢、羊群、僕婢，現在打發人來報告我主，為要在你眼前蒙恩。』」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have oxen, and asses, flocks, and menservants, and womenservants: and I have sent to tell my lord, that I may find grace in thy sight.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32:6  |  Genesis 32:6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所打發的人回到雅各那裏，說：「我們到了你哥哥以掃那裏，他帶着四百人，正迎着你來。」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messengers returned to Jacob, saying, We came to thy brother Esau, and also he cometh to meet thee, and four hundred men with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32:7  |  Genesis 32:7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雅各就甚懼怕，而且愁煩，便把那與他同在的人口和羊群、牛群、駱駝分做兩隊，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Jacob was greatly afraid and distressed: and he divided the people that was with him, and the flocks, and herds, and the camels, into two bands;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32:8  |  Genesis 32:8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說：「以掃若來擊殺這一隊，剩下的那一隊還可以逃避。」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said, If Esau come to the one company, and smite it, then the other company which is left shall escape.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32:9  |  Genesis 32:9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雅各說：「耶和華－我祖亞伯拉罕的神，我父親以撒的神啊，你曾對我說：『回你本地本族去，我要厚待你。』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Jacob said, O God of my father Abraham, and God of my father Isaac, the LORD which saidst unto me, Return unto thy country, and to thy kindred, and I will deal well with thee: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32:10  |  Genesis 32:10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你向僕人所施的一切慈愛和誠實，我一點也不配得；我先前只拿着我的杖過這約旦河，如今我卻成了兩隊了。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not worthy of the least of all the mercies, and of all the truth, which thou hast shewed unto thy servant; for with my staff I passed over this Jordan; and now I am become two bands.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32:11  |  Genesis 32:11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求你救我脫離我哥哥以掃的手；因為我怕他來殺我，連妻子帶兒女一同殺了。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Deliver me, I pray thee, from the hand of my brother, from the hand of Esau: for I fear him, lest he will come and smite me, and the mother with the children.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32:12  |  Genesis 32:12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你曾說：『我必定厚待你，使你的後裔如同海邊的沙，多得不可勝數。』」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saidst, I will surely do thee good, and make thy seed as the sand of the sea, which cannot be numbered for multitude.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32:13  |  Genesis 32:13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當夜，雅各在那裏住宿，就從他所有的物中拿禮物要送給他哥哥以掃：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lodged there that same night; and took of that which came to his hand a present for Esau his brother;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32:14  |  Genesis 32:14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母山羊二百隻，公山羊二十隻，母綿羊二百隻，公綿羊二十隻，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Two hundred she goats, and twenty he goats, two hundred ewes, and twenty rams,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32:15  |  Genesis 32:15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奶崽子的駱駝三十隻－各帶着崽子，母牛四十隻，公牛十隻，母驢二十匹，驢駒十匹；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Thirty milch camels with their colts, forty kine, and ten bulls, twenty she asses, and ten foals.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32:16  |  Genesis 32:16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每樣各分一群，交在僕人手下，就對僕人說：「你們要在我前頭過去，使群群相離，有空閒的地方」；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delivered them into the hand of his servants, every drove by themselves; and said unto his servants, Pass over before me, and put a space betwixt drove and drove.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32:17  |  Genesis 32:17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又吩咐儘先走的說：「我哥哥以掃遇見你的時候，問你說：『你是哪家的人？要往哪裏去？你前頭這些是誰的？』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commanded the foremost, saying, When Esau my brother meeteth thee, and asketh thee, saying, Whose art thou? and whither goest thou? and whose are these before thee?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32:18  |  Genesis 32:18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你就說：『是你僕人雅各的，是送給我主以掃的禮物；他自己也在我們後邊。』」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thou shalt say, They be thy servant Jacob’s; it is a present sent unto my lord Esau: and, behold, also he is behind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32:19  |  Genesis 32:19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又吩咐第二、第三，和一切趕群畜的人說：「你們遇見以掃的時候也要這樣對他說；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so commanded he the second, and the third, and all that followed the droves, saying, On this manner shall ye speak unto Esau, when ye find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32:20  |  Genesis 32:20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並且你們要說：『你僕人雅各在我們後邊。』」因雅各心裏說：「我藉着在我前頭去的禮物解他的恨，然後再見他的面，或者他容納我。」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say ye moreover, Behold, thy servant Jacob is behind us. For he said, I will appease him with the present that goeth before me, and afterward I will see his face; peradventure he will accept of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32:21  |  Genesis 32:21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於是禮物先過去了；那夜，雅各在隊中住宿。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went the present over before him: and himself lodged that night in the company.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32:22  |  Genesis 32:22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他夜間起來，帶着兩個妻子，兩個使女，並十一個兒子，都過了雅博渡口，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rose up that night, and took his two wives, and his two womenservants, and his eleven sons, and passed over the ford Jabbok.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32:23  |  Genesis 32:23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先打發他們過河，又打發所有的都過去，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took them, and sent them over the brook, and sent over that he had.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32:24  |  Genesis 32:24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只剩下雅各一人。有一個人來和他摔跤，直到黎明。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Jacob was left alone; and there wrestled a man with him until the breaking of the 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32:25  |  Genesis 32:25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那人見自己勝不過他，就將他的大腿窩摸了一把，雅各的大腿窩正在摔跤的時候就扭了。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he saw that he prevailed not against him, he touched the hollow of his thigh; and the hollow of Jacob’s thigh was out of joint, as he wrestled with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32:26  |  Genesis 32:26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那人說：「天黎明了，容我去吧！」雅各說：「你不給我祝福，我就不容你去。」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said, Let me go, for the day breaketh. And he said, I will not let thee go, except thou bless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32:27  |  Genesis 32:27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那人說：「你名叫甚麼？」他說：「我名叫雅各。」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him, What is thy name? And he said, Jacob.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32:28  |  Genesis 32:28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那人說：「你的名不要再叫雅各，要叫以色列；因為你與神與人較力，都得了勝。」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said, Thy name shall be called no more Jacob, but Israel: for as a prince hast thou power with God and with men, and hast prevailed.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32:29  |  Genesis 32:29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雅各問他說：「請將你的名告訴我。」那人說：「何必問我的名？」於是在那裏給雅各祝福。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Jacob asked him, and said, Tell me, I pray thee, thy name. And he said, Wherefore is it that thou dost ask after my name? And he blessed him there.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32:30  |  Genesis 32:30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雅各便給那地方起名叫毗努伊勒，意思說：「我面對面見了神，我的性命仍得保全。」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Jacob called the name of the place Peniel: for I have seen God face to face, and my life is preserved.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32:31  |  Genesis 32:31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日頭剛出來的時候，雅各經過毗努伊勒，他的大腿就瘸了。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as he passed over Penuel the sun rose upon him, and he halted upon his thigh.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32:32  |  Genesis 32:32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故此，以色列人不吃大腿窩的筋，直到今日，因為那人摸了雅各大腿窩的筋。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the children of Israel eat not of the sinew which shrank, which is upon the hollow of the thigh, unto this day: because he touched the hollow of Jacob’s thigh in the sinew that shrank.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2026-08-26T09:58:13.0850000Z</dcterms:created>
  <dcterms:modified xsi:type="dcterms:W3CDTF">2026-08-26T09:58:13.0850000Z</dcterms:modified>
</coreProperties>
</file>