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d673e89621448d9" /><Relationship Type="http://schemas.openxmlformats.org/officeDocument/2006/relationships/extended-properties" Target="/docProps/app.xml" Id="R2389c7c2ea9f4007" /><Relationship Type="http://schemas.openxmlformats.org/officeDocument/2006/relationships/officeDocument" Target="/ppt/presentation.xml" Id="R425e38a9a6c047e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e18207d93b6c4b81"/>
  </p:sldMasterIdLst>
  <p:notesMasterIdLst>
    <p:notesMasterId xmlns:r="http://schemas.openxmlformats.org/officeDocument/2006/relationships" r:id="R8dde2fc205f1487b"/>
  </p:notesMasterIdLst>
  <p:sldIdLst>
    <p:sldId xmlns:r="http://schemas.openxmlformats.org/officeDocument/2006/relationships" id="256" r:id="R19240ffec4b946bf"/>
    <p:sldId xmlns:r="http://schemas.openxmlformats.org/officeDocument/2006/relationships" id="257" r:id="Rd593e1ccfa83486f"/>
    <p:sldId xmlns:r="http://schemas.openxmlformats.org/officeDocument/2006/relationships" id="258" r:id="Rc0e6d955a4f4482e"/>
    <p:sldId xmlns:r="http://schemas.openxmlformats.org/officeDocument/2006/relationships" id="259" r:id="R49ffcf10b73b455c"/>
    <p:sldId xmlns:r="http://schemas.openxmlformats.org/officeDocument/2006/relationships" id="260" r:id="Rca44d86fb0444b33"/>
    <p:sldId xmlns:r="http://schemas.openxmlformats.org/officeDocument/2006/relationships" id="261" r:id="Ra20030d6b43c4dc2"/>
    <p:sldId xmlns:r="http://schemas.openxmlformats.org/officeDocument/2006/relationships" id="262" r:id="R2e54f55c10534a06"/>
    <p:sldId xmlns:r="http://schemas.openxmlformats.org/officeDocument/2006/relationships" id="263" r:id="Rb7828b54f0d44e61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8b5e7fc461d4eb9" /><Relationship Type="http://schemas.openxmlformats.org/officeDocument/2006/relationships/slideMaster" Target="/ppt/slideMasters/slideMaster1.xml" Id="Re18207d93b6c4b81" /><Relationship Type="http://schemas.openxmlformats.org/officeDocument/2006/relationships/notesMaster" Target="/ppt/notesMasters/notesMaster1.xml" Id="R8dde2fc205f1487b" /><Relationship Type="http://schemas.openxmlformats.org/officeDocument/2006/relationships/presProps" Target="/ppt/presProps.xml" Id="R91f2265b3c804594" /><Relationship Type="http://schemas.openxmlformats.org/officeDocument/2006/relationships/tableStyles" Target="/ppt/tableStyles.xml" Id="Re2709140f2664609" /><Relationship Type="http://schemas.openxmlformats.org/officeDocument/2006/relationships/slide" Target="/ppt/slides/slide1.xml" Id="R19240ffec4b946bf" /><Relationship Type="http://schemas.openxmlformats.org/officeDocument/2006/relationships/slide" Target="/ppt/slides/slide2.xml" Id="Rd593e1ccfa83486f" /><Relationship Type="http://schemas.openxmlformats.org/officeDocument/2006/relationships/slide" Target="/ppt/slides/slide3.xml" Id="Rc0e6d955a4f4482e" /><Relationship Type="http://schemas.openxmlformats.org/officeDocument/2006/relationships/slide" Target="/ppt/slides/slide4.xml" Id="R49ffcf10b73b455c" /><Relationship Type="http://schemas.openxmlformats.org/officeDocument/2006/relationships/slide" Target="/ppt/slides/slide5.xml" Id="Rca44d86fb0444b33" /><Relationship Type="http://schemas.openxmlformats.org/officeDocument/2006/relationships/slide" Target="/ppt/slides/slide6.xml" Id="Ra20030d6b43c4dc2" /><Relationship Type="http://schemas.openxmlformats.org/officeDocument/2006/relationships/slide" Target="/ppt/slides/slide7.xml" Id="R2e54f55c10534a06" /><Relationship Type="http://schemas.openxmlformats.org/officeDocument/2006/relationships/slide" Target="/ppt/slides/slide8.xml" Id="Rb7828b54f0d44e6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82f731cec274065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5e7d98655fdb4f01" /><Relationship Type="http://schemas.openxmlformats.org/officeDocument/2006/relationships/notesMaster" Target="/ppt/notesMasters/notesMaster1.xml" Id="Red9424a2ccaa453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25d531ec65f476d" /><Relationship Type="http://schemas.openxmlformats.org/officeDocument/2006/relationships/notesMaster" Target="/ppt/notesMasters/notesMaster1.xml" Id="R107b940b4a96457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41aca5b0a0f24c5a" /><Relationship Type="http://schemas.openxmlformats.org/officeDocument/2006/relationships/notesMaster" Target="/ppt/notesMasters/notesMaster1.xml" Id="R13731d0d6509449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ff3855412bf484b" /><Relationship Type="http://schemas.openxmlformats.org/officeDocument/2006/relationships/notesMaster" Target="/ppt/notesMasters/notesMaster1.xml" Id="R731034db298a4ed1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5e2c3ef0bfd547b3" /><Relationship Type="http://schemas.openxmlformats.org/officeDocument/2006/relationships/notesMaster" Target="/ppt/notesMasters/notesMaster1.xml" Id="Rcb85c3e57f51459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439dfefdd724191" /><Relationship Type="http://schemas.openxmlformats.org/officeDocument/2006/relationships/notesMaster" Target="/ppt/notesMasters/notesMaster1.xml" Id="R12d31126167b432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b3435a5be3a4369" /><Relationship Type="http://schemas.openxmlformats.org/officeDocument/2006/relationships/notesMaster" Target="/ppt/notesMasters/notesMaster1.xml" Id="Rf9d9aed696414860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d440dc6858a34370" /><Relationship Type="http://schemas.openxmlformats.org/officeDocument/2006/relationships/notesMaster" Target="/ppt/notesMasters/notesMaster1.xml" Id="Rab59c0b9e5d74f09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72c844abf0a41e6" /><Relationship Type="http://schemas.openxmlformats.org/officeDocument/2006/relationships/image" Target="/ppt/media/image.png" Id="R60c6d23d66894335" /><Relationship Type="http://schemas.openxmlformats.org/officeDocument/2006/relationships/image" Target="/ppt/media/image2.png" Id="R16b203c2a095400e" /><Relationship Type="http://schemas.openxmlformats.org/officeDocument/2006/relationships/image" Target="/ppt/media/image.jpeg" Id="Rc75345ca8fba44fb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496f06f003e4257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60c6d23d66894335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16b203c2a095400e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75345ca8fba44fb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82b880dc0d64954" /><Relationship Type="http://schemas.openxmlformats.org/officeDocument/2006/relationships/slideLayout" Target="/ppt/slideLayouts/slideLayout1.xml" Id="R1b46e2b1f0eb4db6" /><Relationship Type="http://schemas.openxmlformats.org/officeDocument/2006/relationships/slideLayout" Target="/ppt/slideLayouts/slideLayout2.xml" Id="R8c8a93cf91f24243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b46e2b1f0eb4db6"/>
    <p:sldLayoutId xmlns:r="http://schemas.openxmlformats.org/officeDocument/2006/relationships" id="2147483650" r:id="R8c8a93cf91f24243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14ca0aec7a4f60" /><Relationship Type="http://schemas.openxmlformats.org/officeDocument/2006/relationships/notesSlide" Target="/ppt/notesSlides/notesSlide1.xml" Id="R94544a59575a4d2d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5443c5893546d3" /><Relationship Type="http://schemas.openxmlformats.org/officeDocument/2006/relationships/notesSlide" Target="/ppt/notesSlides/notesSlide2.xml" Id="R4e7301e6165141d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8ec478b59947c8" /><Relationship Type="http://schemas.openxmlformats.org/officeDocument/2006/relationships/notesSlide" Target="/ppt/notesSlides/notesSlide3.xml" Id="Rb9c9ecf01d184010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79a25a6c9a4f1b" /><Relationship Type="http://schemas.openxmlformats.org/officeDocument/2006/relationships/notesSlide" Target="/ppt/notesSlides/notesSlide4.xml" Id="Rcb0477f426e5488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0d62afb77fa467f" /><Relationship Type="http://schemas.openxmlformats.org/officeDocument/2006/relationships/notesSlide" Target="/ppt/notesSlides/notesSlide5.xml" Id="Re56fc2a0a6eb4ea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1b108804c043a2" /><Relationship Type="http://schemas.openxmlformats.org/officeDocument/2006/relationships/notesSlide" Target="/ppt/notesSlides/notesSlide6.xml" Id="Rfe62d577c0f041e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a21cb1fd7b34695" /><Relationship Type="http://schemas.openxmlformats.org/officeDocument/2006/relationships/notesSlide" Target="/ppt/notesSlides/notesSlide7.xml" Id="R43d2b5d3a5ae48c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c7c55752504df6" /><Relationship Type="http://schemas.openxmlformats.org/officeDocument/2006/relationships/notesSlide" Target="/ppt/notesSlides/notesSlide8.xml" Id="Ra9e9615978024491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詩篇第120章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120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120:1  |  Psalms 120:1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上行（或譯登階，下同）之詩。 我在急難中求告耶和華， 他就應允我。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Song of degrees. In my distress I cried unto the LORD, and he heard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120:2  |  Psalms 120:2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耶和華啊，求你救我脫離說謊的嘴唇和詭詐的舌頭！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Deliver my soul, O LORD, from lying lips, and from a deceitful tongue.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120:3  |  Psalms 120:3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詭詐的舌頭啊，要給你甚麼呢？ 要拿甚麼加給你呢？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 shall be given unto thee? or what shall be done unto thee, thou false tongue?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120:4  |  Psalms 120:4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就是勇士的利箭和羅騰木 的炭火。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Sharp arrows of the mighty, with coals of juniper.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120:5  |  Psalms 120:5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我寄居在米設， 住在基達帳棚之中，有禍了！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Woe is me, that I sojourn in Mesech, that I dwell in the tents of Kedar!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120:6  |  Psalms 120:6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我與那恨惡和睦的人許久同住。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soul hath long dwelt with him that hateth peace.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120:7  |  Psalms 120:7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我願和睦， 但我發言，他們就要爭戰。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for peace: but when I speak, they are for war.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2026-08-26T10:32:33.8630000Z</dcterms:created>
  <dcterms:modified xsi:type="dcterms:W3CDTF">2026-08-26T10:32:33.8630000Z</dcterms:modified>
</coreProperties>
</file>