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306fbe2771a84916" /><Relationship Type="http://schemas.openxmlformats.org/officeDocument/2006/relationships/extended-properties" Target="/docProps/app.xml" Id="R538da8fdbf274e4b" /><Relationship Type="http://schemas.openxmlformats.org/officeDocument/2006/relationships/officeDocument" Target="/ppt/presentation.xml" Id="Rafd56706442a42cb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0759ae767b174cc1"/>
  </p:sldMasterIdLst>
  <p:notesMasterIdLst>
    <p:notesMasterId xmlns:r="http://schemas.openxmlformats.org/officeDocument/2006/relationships" r:id="Ra0bbb6701e714eb1"/>
  </p:notesMasterIdLst>
  <p:sldIdLst>
    <p:sldId xmlns:r="http://schemas.openxmlformats.org/officeDocument/2006/relationships" id="256" r:id="R359eb2f6943e4a20"/>
    <p:sldId xmlns:r="http://schemas.openxmlformats.org/officeDocument/2006/relationships" id="257" r:id="Rfaf22a0261ba4bf0"/>
    <p:sldId xmlns:r="http://schemas.openxmlformats.org/officeDocument/2006/relationships" id="258" r:id="R094cf3a9de164155"/>
    <p:sldId xmlns:r="http://schemas.openxmlformats.org/officeDocument/2006/relationships" id="259" r:id="Rfcaa80f55bf14dcd"/>
    <p:sldId xmlns:r="http://schemas.openxmlformats.org/officeDocument/2006/relationships" id="260" r:id="R45dcd98321c44fa5"/>
    <p:sldId xmlns:r="http://schemas.openxmlformats.org/officeDocument/2006/relationships" id="261" r:id="R4e9c0be9cfd145c9"/>
    <p:sldId xmlns:r="http://schemas.openxmlformats.org/officeDocument/2006/relationships" id="262" r:id="R87cc07b27d5740a4"/>
    <p:sldId xmlns:r="http://schemas.openxmlformats.org/officeDocument/2006/relationships" id="263" r:id="R3322fe5618214a35"/>
    <p:sldId xmlns:r="http://schemas.openxmlformats.org/officeDocument/2006/relationships" id="264" r:id="R1fe1ee58ee3647d0"/>
    <p:sldId xmlns:r="http://schemas.openxmlformats.org/officeDocument/2006/relationships" id="265" r:id="R402e05218d864345"/>
    <p:sldId xmlns:r="http://schemas.openxmlformats.org/officeDocument/2006/relationships" id="266" r:id="Rf8c9d1f08b4a4662"/>
    <p:sldId xmlns:r="http://schemas.openxmlformats.org/officeDocument/2006/relationships" id="267" r:id="R95655d4d8e144c95"/>
    <p:sldId xmlns:r="http://schemas.openxmlformats.org/officeDocument/2006/relationships" id="268" r:id="R77d3c5e9edf442a9"/>
    <p:sldId xmlns:r="http://schemas.openxmlformats.org/officeDocument/2006/relationships" id="269" r:id="Ra064b85735a44bc0"/>
    <p:sldId xmlns:r="http://schemas.openxmlformats.org/officeDocument/2006/relationships" id="270" r:id="Re6b41800016748db"/>
    <p:sldId xmlns:r="http://schemas.openxmlformats.org/officeDocument/2006/relationships" id="271" r:id="R34e6c8df551e49b0"/>
    <p:sldId xmlns:r="http://schemas.openxmlformats.org/officeDocument/2006/relationships" id="272" r:id="Rfb1608ea6903494e"/>
    <p:sldId xmlns:r="http://schemas.openxmlformats.org/officeDocument/2006/relationships" id="273" r:id="R0cb23f1bd05242f2"/>
    <p:sldId xmlns:r="http://schemas.openxmlformats.org/officeDocument/2006/relationships" id="274" r:id="Rd0dd16c86dc94516"/>
    <p:sldId xmlns:r="http://schemas.openxmlformats.org/officeDocument/2006/relationships" id="275" r:id="R34fe5f4b75c34d16"/>
    <p:sldId xmlns:r="http://schemas.openxmlformats.org/officeDocument/2006/relationships" id="276" r:id="Rc9ff6bffd1554890"/>
    <p:sldId xmlns:r="http://schemas.openxmlformats.org/officeDocument/2006/relationships" id="277" r:id="Reedc977148e244b5"/>
    <p:sldId xmlns:r="http://schemas.openxmlformats.org/officeDocument/2006/relationships" id="278" r:id="Rda10758aee844bad"/>
    <p:sldId xmlns:r="http://schemas.openxmlformats.org/officeDocument/2006/relationships" id="279" r:id="R8824bfbbd0b0465d"/>
    <p:sldId xmlns:r="http://schemas.openxmlformats.org/officeDocument/2006/relationships" id="280" r:id="R61bb01e4f590485c"/>
    <p:sldId xmlns:r="http://schemas.openxmlformats.org/officeDocument/2006/relationships" id="281" r:id="R656d0bf5bda0428d"/>
    <p:sldId xmlns:r="http://schemas.openxmlformats.org/officeDocument/2006/relationships" id="282" r:id="R2318a34fcf9f4d94"/>
    <p:sldId xmlns:r="http://schemas.openxmlformats.org/officeDocument/2006/relationships" id="283" r:id="Rf93e6d2bd8fc45af"/>
    <p:sldId xmlns:r="http://schemas.openxmlformats.org/officeDocument/2006/relationships" id="284" r:id="Rbba5346ee3754877"/>
    <p:sldId xmlns:r="http://schemas.openxmlformats.org/officeDocument/2006/relationships" id="285" r:id="Rc8bd2e7fb9414ebc"/>
    <p:sldId xmlns:r="http://schemas.openxmlformats.org/officeDocument/2006/relationships" id="286" r:id="R00d70d37b9ba454d"/>
    <p:sldId xmlns:r="http://schemas.openxmlformats.org/officeDocument/2006/relationships" id="287" r:id="R417fd8bec304438b"/>
    <p:sldId xmlns:r="http://schemas.openxmlformats.org/officeDocument/2006/relationships" id="288" r:id="R049f6b5398a349ab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c04f673f4b6b47ae" /><Relationship Type="http://schemas.openxmlformats.org/officeDocument/2006/relationships/slideMaster" Target="/ppt/slideMasters/slideMaster1.xml" Id="R0759ae767b174cc1" /><Relationship Type="http://schemas.openxmlformats.org/officeDocument/2006/relationships/notesMaster" Target="/ppt/notesMasters/notesMaster1.xml" Id="Ra0bbb6701e714eb1" /><Relationship Type="http://schemas.openxmlformats.org/officeDocument/2006/relationships/presProps" Target="/ppt/presProps.xml" Id="R70f8593219e14775" /><Relationship Type="http://schemas.openxmlformats.org/officeDocument/2006/relationships/tableStyles" Target="/ppt/tableStyles.xml" Id="R992d5ea55e724e26" /><Relationship Type="http://schemas.openxmlformats.org/officeDocument/2006/relationships/slide" Target="/ppt/slides/slide1.xml" Id="R359eb2f6943e4a20" /><Relationship Type="http://schemas.openxmlformats.org/officeDocument/2006/relationships/slide" Target="/ppt/slides/slide2.xml" Id="Rfaf22a0261ba4bf0" /><Relationship Type="http://schemas.openxmlformats.org/officeDocument/2006/relationships/slide" Target="/ppt/slides/slide3.xml" Id="R094cf3a9de164155" /><Relationship Type="http://schemas.openxmlformats.org/officeDocument/2006/relationships/slide" Target="/ppt/slides/slide4.xml" Id="Rfcaa80f55bf14dcd" /><Relationship Type="http://schemas.openxmlformats.org/officeDocument/2006/relationships/slide" Target="/ppt/slides/slide5.xml" Id="R45dcd98321c44fa5" /><Relationship Type="http://schemas.openxmlformats.org/officeDocument/2006/relationships/slide" Target="/ppt/slides/slide6.xml" Id="R4e9c0be9cfd145c9" /><Relationship Type="http://schemas.openxmlformats.org/officeDocument/2006/relationships/slide" Target="/ppt/slides/slide7.xml" Id="R87cc07b27d5740a4" /><Relationship Type="http://schemas.openxmlformats.org/officeDocument/2006/relationships/slide" Target="/ppt/slides/slide8.xml" Id="R3322fe5618214a35" /><Relationship Type="http://schemas.openxmlformats.org/officeDocument/2006/relationships/slide" Target="/ppt/slides/slide9.xml" Id="R1fe1ee58ee3647d0" /><Relationship Type="http://schemas.openxmlformats.org/officeDocument/2006/relationships/slide" Target="/ppt/slides/slide10.xml" Id="R402e05218d864345" /><Relationship Type="http://schemas.openxmlformats.org/officeDocument/2006/relationships/slide" Target="/ppt/slides/slide11.xml" Id="Rf8c9d1f08b4a4662" /><Relationship Type="http://schemas.openxmlformats.org/officeDocument/2006/relationships/slide" Target="/ppt/slides/slide12.xml" Id="R95655d4d8e144c95" /><Relationship Type="http://schemas.openxmlformats.org/officeDocument/2006/relationships/slide" Target="/ppt/slides/slide13.xml" Id="R77d3c5e9edf442a9" /><Relationship Type="http://schemas.openxmlformats.org/officeDocument/2006/relationships/slide" Target="/ppt/slides/slide14.xml" Id="Ra064b85735a44bc0" /><Relationship Type="http://schemas.openxmlformats.org/officeDocument/2006/relationships/slide" Target="/ppt/slides/slide15.xml" Id="Re6b41800016748db" /><Relationship Type="http://schemas.openxmlformats.org/officeDocument/2006/relationships/slide" Target="/ppt/slides/slide16.xml" Id="R34e6c8df551e49b0" /><Relationship Type="http://schemas.openxmlformats.org/officeDocument/2006/relationships/slide" Target="/ppt/slides/slide17.xml" Id="Rfb1608ea6903494e" /><Relationship Type="http://schemas.openxmlformats.org/officeDocument/2006/relationships/slide" Target="/ppt/slides/slide18.xml" Id="R0cb23f1bd05242f2" /><Relationship Type="http://schemas.openxmlformats.org/officeDocument/2006/relationships/slide" Target="/ppt/slides/slide19.xml" Id="Rd0dd16c86dc94516" /><Relationship Type="http://schemas.openxmlformats.org/officeDocument/2006/relationships/slide" Target="/ppt/slides/slide20.xml" Id="R34fe5f4b75c34d16" /><Relationship Type="http://schemas.openxmlformats.org/officeDocument/2006/relationships/slide" Target="/ppt/slides/slide21.xml" Id="Rc9ff6bffd1554890" /><Relationship Type="http://schemas.openxmlformats.org/officeDocument/2006/relationships/slide" Target="/ppt/slides/slide22.xml" Id="Reedc977148e244b5" /><Relationship Type="http://schemas.openxmlformats.org/officeDocument/2006/relationships/slide" Target="/ppt/slides/slide23.xml" Id="Rda10758aee844bad" /><Relationship Type="http://schemas.openxmlformats.org/officeDocument/2006/relationships/slide" Target="/ppt/slides/slide24.xml" Id="R8824bfbbd0b0465d" /><Relationship Type="http://schemas.openxmlformats.org/officeDocument/2006/relationships/slide" Target="/ppt/slides/slide25.xml" Id="R61bb01e4f590485c" /><Relationship Type="http://schemas.openxmlformats.org/officeDocument/2006/relationships/slide" Target="/ppt/slides/slide26.xml" Id="R656d0bf5bda0428d" /><Relationship Type="http://schemas.openxmlformats.org/officeDocument/2006/relationships/slide" Target="/ppt/slides/slide27.xml" Id="R2318a34fcf9f4d94" /><Relationship Type="http://schemas.openxmlformats.org/officeDocument/2006/relationships/slide" Target="/ppt/slides/slide28.xml" Id="Rf93e6d2bd8fc45af" /><Relationship Type="http://schemas.openxmlformats.org/officeDocument/2006/relationships/slide" Target="/ppt/slides/slide29.xml" Id="Rbba5346ee3754877" /><Relationship Type="http://schemas.openxmlformats.org/officeDocument/2006/relationships/slide" Target="/ppt/slides/slide30.xml" Id="Rc8bd2e7fb9414ebc" /><Relationship Type="http://schemas.openxmlformats.org/officeDocument/2006/relationships/slide" Target="/ppt/slides/slide31.xml" Id="R00d70d37b9ba454d" /><Relationship Type="http://schemas.openxmlformats.org/officeDocument/2006/relationships/slide" Target="/ppt/slides/slide32.xml" Id="R417fd8bec304438b" /><Relationship Type="http://schemas.openxmlformats.org/officeDocument/2006/relationships/slide" Target="/ppt/slides/slide33.xml" Id="R049f6b5398a349ab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d4d3ce1eebcc4c9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6f262ea854d44577" /><Relationship Type="http://schemas.openxmlformats.org/officeDocument/2006/relationships/notesMaster" Target="/ppt/notesMasters/notesMaster1.xml" Id="R0cce4b3ad89748ce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87c783eb92c4ad8" /><Relationship Type="http://schemas.openxmlformats.org/officeDocument/2006/relationships/notesMaster" Target="/ppt/notesMasters/notesMaster1.xml" Id="R074cdc887604427d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f5705bec2bf6496e" /><Relationship Type="http://schemas.openxmlformats.org/officeDocument/2006/relationships/notesMaster" Target="/ppt/notesMasters/notesMaster1.xml" Id="R9ebc4a6eb67c4584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8a5f2f2ff40a4474" /><Relationship Type="http://schemas.openxmlformats.org/officeDocument/2006/relationships/notesMaster" Target="/ppt/notesMasters/notesMaster1.xml" Id="R2e15cace84c04679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662ef1c9d3014b23" /><Relationship Type="http://schemas.openxmlformats.org/officeDocument/2006/relationships/notesMaster" Target="/ppt/notesMasters/notesMaster1.xml" Id="Rc19bcd85a100451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e5d6660a744e4f21" /><Relationship Type="http://schemas.openxmlformats.org/officeDocument/2006/relationships/notesMaster" Target="/ppt/notesMasters/notesMaster1.xml" Id="R88cdc35acbfa40cd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ffe123caf229455c" /><Relationship Type="http://schemas.openxmlformats.org/officeDocument/2006/relationships/notesMaster" Target="/ppt/notesMasters/notesMaster1.xml" Id="R234bf3d482d1428a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e0182e9ea00d4d7f" /><Relationship Type="http://schemas.openxmlformats.org/officeDocument/2006/relationships/notesMaster" Target="/ppt/notesMasters/notesMaster1.xml" Id="R0fef17d85f864726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56bda96fb722447f" /><Relationship Type="http://schemas.openxmlformats.org/officeDocument/2006/relationships/notesMaster" Target="/ppt/notesMasters/notesMaster1.xml" Id="Rb364f9b4ba93474f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ad7d1e03a61b4114" /><Relationship Type="http://schemas.openxmlformats.org/officeDocument/2006/relationships/notesMaster" Target="/ppt/notesMasters/notesMaster1.xml" Id="R88335718d47d4e49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c5ee82948669442c" /><Relationship Type="http://schemas.openxmlformats.org/officeDocument/2006/relationships/notesMaster" Target="/ppt/notesMasters/notesMaster1.xml" Id="Rd01a83969e3a4d59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8ab7673ae7c24c33" /><Relationship Type="http://schemas.openxmlformats.org/officeDocument/2006/relationships/notesMaster" Target="/ppt/notesMasters/notesMaster1.xml" Id="Ra06d9bfe05af4a05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3b0db1ecc0114fb0" /><Relationship Type="http://schemas.openxmlformats.org/officeDocument/2006/relationships/notesMaster" Target="/ppt/notesMasters/notesMaster1.xml" Id="R5b4c66192e244dd5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80d239129e3a4fba" /><Relationship Type="http://schemas.openxmlformats.org/officeDocument/2006/relationships/notesMaster" Target="/ppt/notesMasters/notesMaster1.xml" Id="Rfcf3260018d84d0a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78b48ff3db044a34" /><Relationship Type="http://schemas.openxmlformats.org/officeDocument/2006/relationships/notesMaster" Target="/ppt/notesMasters/notesMaster1.xml" Id="R17f83f67e2fe4ff9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d70bd0df94c94790" /><Relationship Type="http://schemas.openxmlformats.org/officeDocument/2006/relationships/notesMaster" Target="/ppt/notesMasters/notesMaster1.xml" Id="R1518e8d064de4749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27096bc8e94e4771" /><Relationship Type="http://schemas.openxmlformats.org/officeDocument/2006/relationships/notesMaster" Target="/ppt/notesMasters/notesMaster1.xml" Id="R99c12185eaac407c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690f6eb2b58646aa" /><Relationship Type="http://schemas.openxmlformats.org/officeDocument/2006/relationships/notesMaster" Target="/ppt/notesMasters/notesMaster1.xml" Id="Ra11726f3cecf44c3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7d77a79bed8b45d7" /><Relationship Type="http://schemas.openxmlformats.org/officeDocument/2006/relationships/notesMaster" Target="/ppt/notesMasters/notesMaster1.xml" Id="Rbff3533e4b914cf0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22792d4993ac4ecc" /><Relationship Type="http://schemas.openxmlformats.org/officeDocument/2006/relationships/notesMaster" Target="/ppt/notesMasters/notesMaster1.xml" Id="Rfc530a6a771a4378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fdd2debb9225477d" /><Relationship Type="http://schemas.openxmlformats.org/officeDocument/2006/relationships/notesMaster" Target="/ppt/notesMasters/notesMaster1.xml" Id="R11698ebca92c4f00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f8238f087a8e41be" /><Relationship Type="http://schemas.openxmlformats.org/officeDocument/2006/relationships/notesMaster" Target="/ppt/notesMasters/notesMaster1.xml" Id="R1044973333fc4184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bf580f585339419a" /><Relationship Type="http://schemas.openxmlformats.org/officeDocument/2006/relationships/notesMaster" Target="/ppt/notesMasters/notesMaster1.xml" Id="Racea8eeda5754a6e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39ef5b0b57ff4b4b" /><Relationship Type="http://schemas.openxmlformats.org/officeDocument/2006/relationships/notesMaster" Target="/ppt/notesMasters/notesMaster1.xml" Id="R6ad092a6e5734684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1af7998e0faf4b3c" /><Relationship Type="http://schemas.openxmlformats.org/officeDocument/2006/relationships/notesMaster" Target="/ppt/notesMasters/notesMaster1.xml" Id="Rba9c8bf997a0470a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754a2cb321f94eb6" /><Relationship Type="http://schemas.openxmlformats.org/officeDocument/2006/relationships/notesMaster" Target="/ppt/notesMasters/notesMaster1.xml" Id="R47059f2808934cbf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a1976a7cfdd94b1a" /><Relationship Type="http://schemas.openxmlformats.org/officeDocument/2006/relationships/notesMaster" Target="/ppt/notesMasters/notesMaster1.xml" Id="R310cff56f4954900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abec87fbcce54457" /><Relationship Type="http://schemas.openxmlformats.org/officeDocument/2006/relationships/notesMaster" Target="/ppt/notesMasters/notesMaster1.xml" Id="R1c6aedbf7f624376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0646da6bee114006" /><Relationship Type="http://schemas.openxmlformats.org/officeDocument/2006/relationships/notesMaster" Target="/ppt/notesMasters/notesMaster1.xml" Id="R4b48a7b4cfd14859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c8cb001259cd481a" /><Relationship Type="http://schemas.openxmlformats.org/officeDocument/2006/relationships/notesMaster" Target="/ppt/notesMasters/notesMaster1.xml" Id="Rda0056821edc4ce9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c3f70f06f02447a4" /><Relationship Type="http://schemas.openxmlformats.org/officeDocument/2006/relationships/notesMaster" Target="/ppt/notesMasters/notesMaster1.xml" Id="R382e16aaf9a3433a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c97556cd459c4f1c" /><Relationship Type="http://schemas.openxmlformats.org/officeDocument/2006/relationships/notesMaster" Target="/ppt/notesMasters/notesMaster1.xml" Id="Rbca70e293efb45ad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e8f871cda5fe4d6e" /><Relationship Type="http://schemas.openxmlformats.org/officeDocument/2006/relationships/notesMaster" Target="/ppt/notesMasters/notesMaster1.xml" Id="Re9d613a2c8554804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8b388fc4efc4fc0" /><Relationship Type="http://schemas.openxmlformats.org/officeDocument/2006/relationships/image" Target="/ppt/media/image.png" Id="R735d449962e14627" /><Relationship Type="http://schemas.openxmlformats.org/officeDocument/2006/relationships/image" Target="/ppt/media/image2.png" Id="Rcbc346efad104fed" /><Relationship Type="http://schemas.openxmlformats.org/officeDocument/2006/relationships/image" Target="/ppt/media/image.jpeg" Id="Rab82cff868ba4c7f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145ac710dea4cb4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735d449962e14627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cbc346efad104fed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b82cff868ba4c7f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3b66846e781e4701" /><Relationship Type="http://schemas.openxmlformats.org/officeDocument/2006/relationships/slideLayout" Target="/ppt/slideLayouts/slideLayout1.xml" Id="R1442d2b3c5614357" /><Relationship Type="http://schemas.openxmlformats.org/officeDocument/2006/relationships/slideLayout" Target="/ppt/slideLayouts/slideLayout2.xml" Id="R244b5a9217754dba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442d2b3c5614357"/>
    <p:sldLayoutId xmlns:r="http://schemas.openxmlformats.org/officeDocument/2006/relationships" id="2147483650" r:id="R244b5a9217754dba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8e1263354a64668" /><Relationship Type="http://schemas.openxmlformats.org/officeDocument/2006/relationships/notesSlide" Target="/ppt/notesSlides/notesSlide1.xml" Id="Ra526b3087928473c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ce9568c826b4b5f" /><Relationship Type="http://schemas.openxmlformats.org/officeDocument/2006/relationships/notesSlide" Target="/ppt/notesSlides/notesSlide2.xml" Id="Rcf00d24f1afc44e6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3c10bbae3f4fdb" /><Relationship Type="http://schemas.openxmlformats.org/officeDocument/2006/relationships/notesSlide" Target="/ppt/notesSlides/notesSlide3.xml" Id="R573a06deec13402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ad53a729e29463b" /><Relationship Type="http://schemas.openxmlformats.org/officeDocument/2006/relationships/notesSlide" Target="/ppt/notesSlides/notesSlide4.xml" Id="Rf1e29ad85ae94dac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853a984093a454d" /><Relationship Type="http://schemas.openxmlformats.org/officeDocument/2006/relationships/notesSlide" Target="/ppt/notesSlides/notesSlide5.xml" Id="R846e81cf82864fc9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64710906c174180" /><Relationship Type="http://schemas.openxmlformats.org/officeDocument/2006/relationships/notesSlide" Target="/ppt/notesSlides/notesSlide6.xml" Id="R38afebc059f7470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df82ed4938040f0" /><Relationship Type="http://schemas.openxmlformats.org/officeDocument/2006/relationships/notesSlide" Target="/ppt/notesSlides/notesSlide7.xml" Id="Ra6803794485d43b0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e108b5e3e1a4dc2" /><Relationship Type="http://schemas.openxmlformats.org/officeDocument/2006/relationships/notesSlide" Target="/ppt/notesSlides/notesSlide8.xml" Id="R80308cd7bdf1405f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26e7c0ebd894b02" /><Relationship Type="http://schemas.openxmlformats.org/officeDocument/2006/relationships/notesSlide" Target="/ppt/notesSlides/notesSlide9.xml" Id="R3c18ae7acf714afa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858e776e9041a7" /><Relationship Type="http://schemas.openxmlformats.org/officeDocument/2006/relationships/notesSlide" Target="/ppt/notesSlides/notesSlide10.xml" Id="R0fd53841856f4a7f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9a32160a75e4661" /><Relationship Type="http://schemas.openxmlformats.org/officeDocument/2006/relationships/notesSlide" Target="/ppt/notesSlides/notesSlide11.xml" Id="R7ab930bd19b54f0e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ea8c4cdb8b64e45" /><Relationship Type="http://schemas.openxmlformats.org/officeDocument/2006/relationships/notesSlide" Target="/ppt/notesSlides/notesSlide12.xml" Id="R6cbb055523a74e95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1cb82bd52064a7d" /><Relationship Type="http://schemas.openxmlformats.org/officeDocument/2006/relationships/notesSlide" Target="/ppt/notesSlides/notesSlide13.xml" Id="R111c5a48120c47dc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3222a71d90640c9" /><Relationship Type="http://schemas.openxmlformats.org/officeDocument/2006/relationships/notesSlide" Target="/ppt/notesSlides/notesSlide14.xml" Id="Re56494a9b3764b04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dfe4a81bb4a41af" /><Relationship Type="http://schemas.openxmlformats.org/officeDocument/2006/relationships/notesSlide" Target="/ppt/notesSlides/notesSlide15.xml" Id="Rb3bc33dc4796484b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f51fddf061e4271" /><Relationship Type="http://schemas.openxmlformats.org/officeDocument/2006/relationships/notesSlide" Target="/ppt/notesSlides/notesSlide16.xml" Id="R3c97b232904247b5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6684908474447f" /><Relationship Type="http://schemas.openxmlformats.org/officeDocument/2006/relationships/notesSlide" Target="/ppt/notesSlides/notesSlide17.xml" Id="Rf024a4487bea441f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e3371044dc24261" /><Relationship Type="http://schemas.openxmlformats.org/officeDocument/2006/relationships/notesSlide" Target="/ppt/notesSlides/notesSlide18.xml" Id="R24b9cceda6a94e6d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53be8c9b58c4c5a" /><Relationship Type="http://schemas.openxmlformats.org/officeDocument/2006/relationships/notesSlide" Target="/ppt/notesSlides/notesSlide19.xml" Id="Re172759a28c244de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7ca355dd45d49a9" /><Relationship Type="http://schemas.openxmlformats.org/officeDocument/2006/relationships/notesSlide" Target="/ppt/notesSlides/notesSlide20.xml" Id="Rcfda21ae7ab54d9d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c714bdcd7d04ca5" /><Relationship Type="http://schemas.openxmlformats.org/officeDocument/2006/relationships/notesSlide" Target="/ppt/notesSlides/notesSlide21.xml" Id="R8667e75e2c5d4c44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d57aeaeab4041c4" /><Relationship Type="http://schemas.openxmlformats.org/officeDocument/2006/relationships/notesSlide" Target="/ppt/notesSlides/notesSlide22.xml" Id="R8e02f99a167d42a0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f0c2967e7a542a2" /><Relationship Type="http://schemas.openxmlformats.org/officeDocument/2006/relationships/notesSlide" Target="/ppt/notesSlides/notesSlide23.xml" Id="Re233d9447e464f9a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6e741dae21e46ee" /><Relationship Type="http://schemas.openxmlformats.org/officeDocument/2006/relationships/notesSlide" Target="/ppt/notesSlides/notesSlide24.xml" Id="R966a0b075a4a4eff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f1f5ffd51e44eea" /><Relationship Type="http://schemas.openxmlformats.org/officeDocument/2006/relationships/notesSlide" Target="/ppt/notesSlides/notesSlide25.xml" Id="R3bf1769d62934f07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1d526d9242d4328" /><Relationship Type="http://schemas.openxmlformats.org/officeDocument/2006/relationships/notesSlide" Target="/ppt/notesSlides/notesSlide26.xml" Id="R089085bec5be4068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c4e4fd1c23e40d8" /><Relationship Type="http://schemas.openxmlformats.org/officeDocument/2006/relationships/notesSlide" Target="/ppt/notesSlides/notesSlide27.xml" Id="R2f070216211a45f9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e4282c5c6c84dc4" /><Relationship Type="http://schemas.openxmlformats.org/officeDocument/2006/relationships/notesSlide" Target="/ppt/notesSlides/notesSlide28.xml" Id="R2b8adb1f92cd459f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f426db49ac84c67" /><Relationship Type="http://schemas.openxmlformats.org/officeDocument/2006/relationships/notesSlide" Target="/ppt/notesSlides/notesSlide29.xml" Id="Re15448f3c2c34e48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2d8ea6b32744098" /><Relationship Type="http://schemas.openxmlformats.org/officeDocument/2006/relationships/notesSlide" Target="/ppt/notesSlides/notesSlide30.xml" Id="R2faa4812244f457a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5c43d8ee4ef4264" /><Relationship Type="http://schemas.openxmlformats.org/officeDocument/2006/relationships/notesSlide" Target="/ppt/notesSlides/notesSlide31.xml" Id="R8e8f092e12d94e3e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f72a908b8c047ed" /><Relationship Type="http://schemas.openxmlformats.org/officeDocument/2006/relationships/notesSlide" Target="/ppt/notesSlides/notesSlide32.xml" Id="R0e94a2f3c051446d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8716beb012d4a37" /><Relationship Type="http://schemas.openxmlformats.org/officeDocument/2006/relationships/notesSlide" Target="/ppt/notesSlides/notesSlide33.xml" Id="R430576a622224015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創世記第11章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Genesis 11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11:1  |  Genesis 11:1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那時，天下人的口音、言語都是一樣。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whole earth was of one language, and of one speech.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11:2  |  Genesis 11:2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他們往東邊遷移的時候，在示拿地遇見一片平原，就住在那裏。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came to pass, as they journeyed from the east, that they found a plain in the land of Shinar; and they dwelt there.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11:3  |  Genesis 11:3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他們彼此商量說：「來吧！我們要做磚，把磚燒透了。」他們就拿磚當石頭，又拿石漆當灰泥。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said one to another, Go to, let us make brick, and burn them throughly. And they had brick for stone, and slime had they for morter.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11:4  |  Genesis 11:4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他們說：「來吧！我們要建造一座城和一座塔，塔頂通天，為要傳揚我們的名，免得我們分散在全地上。」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said, Go to, let us build us a city and a tower, whose top may reach unto heaven; and let us make us a name, lest we be scattered abroad upon the face of the whole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11:5  |  Genesis 11:5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耶和華降臨，要看看世人所建造的城和塔。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LORD came down to see the city and the tower, which the children of men builded.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11:6  |  Genesis 11:6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耶和華說：「看哪，他們成為一樣的人民，都是一樣的言語，如今既做起這事來，以後他們所要做的事就沒有不成就的了。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LORD said, Behold, the people is one, and they have all one language; and this they begin to do: and now nothing will be restrained from them, which they have imagined to do.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11:7  |  Genesis 11:7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我們下去，在那裏變亂他們的口音，使他們的言語彼此不通。」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Go to, let us go down, and there confound their language, that they may not understand one another’s speech.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11:8  |  Genesis 11:8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於是耶和華使他們從那裏分散在全地上；他們就停工，不造那城了。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the LORD scattered them abroad from thence upon the face of all the earth: and they left off to build the city.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11:9  |  Genesis 11:9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因為耶和華在那裏變亂天下人的言語，使眾人分散在全地上，所以那城名叫巴別。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is the name of it called Babel; because the LORD did there confound the language of all the earth: and from thence did the LORD scatter them abroad upon the face of all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11:10  |  Genesis 11:10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閃的後代記在下面。洪水以後二年，閃一百歲生了亞法撒。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These are the generations of Shem: Shem was an hundred years old, and begat Arphaxad two years after the flood: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11:11  |  Genesis 11:11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閃生亞法撒之後又活了五百年，並且生兒養女。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Shem lived after he begat Arphaxad five hundred years, and begat sons and daughters.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11:12  |  Genesis 11:12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亞法撒活到三十五歲，生了沙拉。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Arphaxad lived five and thirty years, and begat Salah: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11:13  |  Genesis 11:13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亞法撒生沙拉之後又活了四百零三年，並且生兒養女。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Arphaxad lived after he begat Salah four hundred and three years, and begat sons and daughters.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11:14  |  Genesis 11:14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沙拉活到三十歲，生了希伯。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Salah lived thirty years, and begat Eber: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11:15  |  Genesis 11:15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沙拉生希伯之後又活了四百零三年，並且生兒養女。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Salah lived after he begat Eber four hundred and three years, and begat sons and daughters.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11:16  |  Genesis 11:16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希伯活到三十四歲，生了法勒。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Eber lived four and thirty years, and begat Peleg: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11:17  |  Genesis 11:17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希伯生法勒之後又活了四百三十年，並且生兒養女。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Eber lived after he begat Peleg four hundred and thirty years, and begat sons and daughters.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11:18  |  Genesis 11:18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法勒活到三十歲，生了拉吳。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Peleg lived thirty years, and begat Reu: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11:19  |  Genesis 11:19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法勒生拉吳之後又活了二百零九年，並且生兒養女。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Peleg lived after he begat Reu two hundred and nine years, and begat sons and daughters.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11:20  |  Genesis 11:20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拉吳活到三十二歲，生了西鹿。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Reu lived two and thirty years, and begat Serug: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11:21  |  Genesis 11:21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拉吳生西鹿之後又活了二百零七年，並且生兒養女。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Reu lived after he begat Serug two hundred and seven years, and begat sons and daughters.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11:22  |  Genesis 11:22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西鹿活到三十歲，生了拿鶴。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Serug lived thirty years, and begat Nahor: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11:23  |  Genesis 11:23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西鹿生拿鶴之後又活了二百年，並且生兒養女。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Serug lived after he begat Nahor two hundred years, and begat sons and daughters.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11:24  |  Genesis 11:24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拿鶴活到二十九歲，生了他拉。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Nahor lived nine and twenty years, and begat Terah: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11:25  |  Genesis 11:25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拿鶴生他拉之後又活了一百一十九年，並且生兒養女。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Nahor lived after he begat Terah an hundred and nineteen years, and begat sons and daughters.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11:26  |  Genesis 11:26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他拉活到七十歲，生了亞伯蘭、拿鶴、哈蘭。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Terah lived seventy years, and begat Abram, Nahor, and Haran.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11:27  |  Genesis 11:27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他拉的後代記在下面。他拉生亞伯蘭、拿鶴、哈蘭；哈蘭生羅得。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these are the generations of Terah: Terah begat Abram, Nahor, and Haran; and Haran begat Lot.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11:28  |  Genesis 11:28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哈蘭死在他的本地迦勒底的吾珥，在他父親他拉之先。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Haran died before his father Terah in the land of his nativity, in Ur of the Chaldees.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11:29  |  Genesis 11:29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亞伯蘭、拿鶴各娶了妻：亞伯蘭的妻子名叫撒萊；拿鶴的妻子名叫密迦，是哈蘭的女兒；哈蘭是密迦和亦迦的父親。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Abram and Nahor took them wives: the name of Abram’s wife was Sarai; and the name of Nahor’s wife, Milcah, the daughter of Haran, the father of Milcah, and the father of Iscah.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11:30  |  Genesis 11:30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撒萊不生育，沒有孩子。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Sarai was barren; she had no child.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11:31  |  Genesis 11:31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他拉帶着他兒子亞伯蘭和他孫子哈蘭的兒子羅得，並他兒婦亞伯蘭的妻子撒萊，出了迦勒底的吾珥，要往迦南地去；他們走到哈蘭，就住在那裏。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Terah took Abram his son, and Lot the son of Haran his son’s son, and Sarai his daughter in law, his son Abram’s wife; and they went forth with them from Ur of the Chaldees, to go into the land of Canaan; and they came unto Haran, and dwelt there.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11:32  |  Genesis 11:32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他拉共活了二百零五歲，就死在哈蘭。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days of Terah were two hundred and five years: and Terah died in Haran.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2026-08-26T09:57:02.3960000Z</dcterms:created>
  <dcterms:modified xsi:type="dcterms:W3CDTF">2026-08-26T09:57:02.3960000Z</dcterms:modified>
</coreProperties>
</file>