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6c0f30625b2b4a17" /><Relationship Type="http://schemas.openxmlformats.org/officeDocument/2006/relationships/extended-properties" Target="/docProps/app.xml" Id="Rc22876d9cae54238" /><Relationship Type="http://schemas.openxmlformats.org/officeDocument/2006/relationships/officeDocument" Target="/ppt/presentation.xml" Id="R48e029aa2b104c93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1ccd66551bf94b18"/>
  </p:sldMasterIdLst>
  <p:notesMasterIdLst>
    <p:notesMasterId xmlns:r="http://schemas.openxmlformats.org/officeDocument/2006/relationships" r:id="R6f9ca0c7996b4119"/>
  </p:notesMasterIdLst>
  <p:sldIdLst>
    <p:sldId xmlns:r="http://schemas.openxmlformats.org/officeDocument/2006/relationships" id="256" r:id="R032b63e17270472b"/>
    <p:sldId xmlns:r="http://schemas.openxmlformats.org/officeDocument/2006/relationships" id="257" r:id="Ra9ac8ab9876e428b"/>
    <p:sldId xmlns:r="http://schemas.openxmlformats.org/officeDocument/2006/relationships" id="258" r:id="R3a86c3414f854b82"/>
    <p:sldId xmlns:r="http://schemas.openxmlformats.org/officeDocument/2006/relationships" id="259" r:id="R91f081392321493d"/>
    <p:sldId xmlns:r="http://schemas.openxmlformats.org/officeDocument/2006/relationships" id="260" r:id="R8db03393f16e41ca"/>
    <p:sldId xmlns:r="http://schemas.openxmlformats.org/officeDocument/2006/relationships" id="261" r:id="R55cb5ff540b84044"/>
    <p:sldId xmlns:r="http://schemas.openxmlformats.org/officeDocument/2006/relationships" id="262" r:id="R0053ebdae3ca4dc6"/>
    <p:sldId xmlns:r="http://schemas.openxmlformats.org/officeDocument/2006/relationships" id="263" r:id="R400cd52a3b814d69"/>
    <p:sldId xmlns:r="http://schemas.openxmlformats.org/officeDocument/2006/relationships" id="264" r:id="R1721a2dc101a473e"/>
    <p:sldId xmlns:r="http://schemas.openxmlformats.org/officeDocument/2006/relationships" id="265" r:id="R4590888c2fd14ac3"/>
    <p:sldId xmlns:r="http://schemas.openxmlformats.org/officeDocument/2006/relationships" id="266" r:id="R978d290b31e14faa"/>
    <p:sldId xmlns:r="http://schemas.openxmlformats.org/officeDocument/2006/relationships" id="267" r:id="R3724bc4d74c54bda"/>
    <p:sldId xmlns:r="http://schemas.openxmlformats.org/officeDocument/2006/relationships" id="268" r:id="Rc53d5d45f9384fc6"/>
    <p:sldId xmlns:r="http://schemas.openxmlformats.org/officeDocument/2006/relationships" id="269" r:id="Rf60c95dc6c3c44c4"/>
    <p:sldId xmlns:r="http://schemas.openxmlformats.org/officeDocument/2006/relationships" id="270" r:id="Rb768f89b4e28461c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990c781df9c64d63" /><Relationship Type="http://schemas.openxmlformats.org/officeDocument/2006/relationships/slideMaster" Target="/ppt/slideMasters/slideMaster1.xml" Id="R1ccd66551bf94b18" /><Relationship Type="http://schemas.openxmlformats.org/officeDocument/2006/relationships/notesMaster" Target="/ppt/notesMasters/notesMaster1.xml" Id="R6f9ca0c7996b4119" /><Relationship Type="http://schemas.openxmlformats.org/officeDocument/2006/relationships/presProps" Target="/ppt/presProps.xml" Id="R076524ce86f2483c" /><Relationship Type="http://schemas.openxmlformats.org/officeDocument/2006/relationships/tableStyles" Target="/ppt/tableStyles.xml" Id="Re9dd417c786e4189" /><Relationship Type="http://schemas.openxmlformats.org/officeDocument/2006/relationships/slide" Target="/ppt/slides/slide1.xml" Id="R032b63e17270472b" /><Relationship Type="http://schemas.openxmlformats.org/officeDocument/2006/relationships/slide" Target="/ppt/slides/slide2.xml" Id="Ra9ac8ab9876e428b" /><Relationship Type="http://schemas.openxmlformats.org/officeDocument/2006/relationships/slide" Target="/ppt/slides/slide3.xml" Id="R3a86c3414f854b82" /><Relationship Type="http://schemas.openxmlformats.org/officeDocument/2006/relationships/slide" Target="/ppt/slides/slide4.xml" Id="R91f081392321493d" /><Relationship Type="http://schemas.openxmlformats.org/officeDocument/2006/relationships/slide" Target="/ppt/slides/slide5.xml" Id="R8db03393f16e41ca" /><Relationship Type="http://schemas.openxmlformats.org/officeDocument/2006/relationships/slide" Target="/ppt/slides/slide6.xml" Id="R55cb5ff540b84044" /><Relationship Type="http://schemas.openxmlformats.org/officeDocument/2006/relationships/slide" Target="/ppt/slides/slide7.xml" Id="R0053ebdae3ca4dc6" /><Relationship Type="http://schemas.openxmlformats.org/officeDocument/2006/relationships/slide" Target="/ppt/slides/slide8.xml" Id="R400cd52a3b814d69" /><Relationship Type="http://schemas.openxmlformats.org/officeDocument/2006/relationships/slide" Target="/ppt/slides/slide9.xml" Id="R1721a2dc101a473e" /><Relationship Type="http://schemas.openxmlformats.org/officeDocument/2006/relationships/slide" Target="/ppt/slides/slide10.xml" Id="R4590888c2fd14ac3" /><Relationship Type="http://schemas.openxmlformats.org/officeDocument/2006/relationships/slide" Target="/ppt/slides/slide11.xml" Id="R978d290b31e14faa" /><Relationship Type="http://schemas.openxmlformats.org/officeDocument/2006/relationships/slide" Target="/ppt/slides/slide12.xml" Id="R3724bc4d74c54bda" /><Relationship Type="http://schemas.openxmlformats.org/officeDocument/2006/relationships/slide" Target="/ppt/slides/slide13.xml" Id="Rc53d5d45f9384fc6" /><Relationship Type="http://schemas.openxmlformats.org/officeDocument/2006/relationships/slide" Target="/ppt/slides/slide14.xml" Id="Rf60c95dc6c3c44c4" /><Relationship Type="http://schemas.openxmlformats.org/officeDocument/2006/relationships/slide" Target="/ppt/slides/slide15.xml" Id="Rb768f89b4e28461c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d95bdc00303a4448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13c688e0d416480c" /><Relationship Type="http://schemas.openxmlformats.org/officeDocument/2006/relationships/notesMaster" Target="/ppt/notesMasters/notesMaster1.xml" Id="Rb452bb8fff2c476d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330a8476168a434b" /><Relationship Type="http://schemas.openxmlformats.org/officeDocument/2006/relationships/notesMaster" Target="/ppt/notesMasters/notesMaster1.xml" Id="R335718f187dc4900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8697f5ad7b394018" /><Relationship Type="http://schemas.openxmlformats.org/officeDocument/2006/relationships/notesMaster" Target="/ppt/notesMasters/notesMaster1.xml" Id="Ra300a60386b14335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a487751638f8487e" /><Relationship Type="http://schemas.openxmlformats.org/officeDocument/2006/relationships/notesMaster" Target="/ppt/notesMasters/notesMaster1.xml" Id="Rad161bda21444182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2b135377b2df4980" /><Relationship Type="http://schemas.openxmlformats.org/officeDocument/2006/relationships/notesMaster" Target="/ppt/notesMasters/notesMaster1.xml" Id="Rda3df4ec1acf4b7f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0adb515778b74125" /><Relationship Type="http://schemas.openxmlformats.org/officeDocument/2006/relationships/notesMaster" Target="/ppt/notesMasters/notesMaster1.xml" Id="Rcefcdcb509714cab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6f57fcf4e706439d" /><Relationship Type="http://schemas.openxmlformats.org/officeDocument/2006/relationships/notesMaster" Target="/ppt/notesMasters/notesMaster1.xml" Id="R35fec4ecb3c6498b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48bbce5ec62e47b1" /><Relationship Type="http://schemas.openxmlformats.org/officeDocument/2006/relationships/notesMaster" Target="/ppt/notesMasters/notesMaster1.xml" Id="R47b446cd2a4445ee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10aa703e991d4508" /><Relationship Type="http://schemas.openxmlformats.org/officeDocument/2006/relationships/notesMaster" Target="/ppt/notesMasters/notesMaster1.xml" Id="Rf6dd8029f6b4477e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1b90579f88dd41bc" /><Relationship Type="http://schemas.openxmlformats.org/officeDocument/2006/relationships/notesMaster" Target="/ppt/notesMasters/notesMaster1.xml" Id="R23c61e0613c04b24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3071403a53d340c1" /><Relationship Type="http://schemas.openxmlformats.org/officeDocument/2006/relationships/notesMaster" Target="/ppt/notesMasters/notesMaster1.xml" Id="Red24374daba241dc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d11c31bd452845e5" /><Relationship Type="http://schemas.openxmlformats.org/officeDocument/2006/relationships/notesMaster" Target="/ppt/notesMasters/notesMaster1.xml" Id="R23a4a45f4272459f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a677f500741a4afa" /><Relationship Type="http://schemas.openxmlformats.org/officeDocument/2006/relationships/notesMaster" Target="/ppt/notesMasters/notesMaster1.xml" Id="R5d051a6b982d4ce8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c73e61c9667646ae" /><Relationship Type="http://schemas.openxmlformats.org/officeDocument/2006/relationships/notesMaster" Target="/ppt/notesMasters/notesMaster1.xml" Id="R2b4fbb99ab8a4f0e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83039fdc082b4301" /><Relationship Type="http://schemas.openxmlformats.org/officeDocument/2006/relationships/notesMaster" Target="/ppt/notesMasters/notesMaster1.xml" Id="R2bac5e24fb5c474c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45f734e721c4b48" /><Relationship Type="http://schemas.openxmlformats.org/officeDocument/2006/relationships/image" Target="/ppt/media/image.png" Id="Rda61fc74482d41b3" /><Relationship Type="http://schemas.openxmlformats.org/officeDocument/2006/relationships/image" Target="/ppt/media/image2.png" Id="R831c101361ee444e" /><Relationship Type="http://schemas.openxmlformats.org/officeDocument/2006/relationships/image" Target="/ppt/media/image.jpeg" Id="R43ffeb162de44e8d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23919ecbca0402e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da61fc74482d41b3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831c101361ee444e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3ffeb162de44e8d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cbd741973c474c70" /><Relationship Type="http://schemas.openxmlformats.org/officeDocument/2006/relationships/slideLayout" Target="/ppt/slideLayouts/slideLayout1.xml" Id="R60aa70990e9f417a" /><Relationship Type="http://schemas.openxmlformats.org/officeDocument/2006/relationships/slideLayout" Target="/ppt/slideLayouts/slideLayout2.xml" Id="Ra3e21aaf94d54ea9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60aa70990e9f417a"/>
    <p:sldLayoutId xmlns:r="http://schemas.openxmlformats.org/officeDocument/2006/relationships" id="2147483650" r:id="Ra3e21aaf94d54ea9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ec69cf921404fbe" /><Relationship Type="http://schemas.openxmlformats.org/officeDocument/2006/relationships/notesSlide" Target="/ppt/notesSlides/notesSlide1.xml" Id="Rbf91182c00eb4c51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4a9327602a94493" /><Relationship Type="http://schemas.openxmlformats.org/officeDocument/2006/relationships/notesSlide" Target="/ppt/notesSlides/notesSlide2.xml" Id="R34e1bf5a192f4084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83d5e1c41f04102" /><Relationship Type="http://schemas.openxmlformats.org/officeDocument/2006/relationships/notesSlide" Target="/ppt/notesSlides/notesSlide3.xml" Id="R300e8bcfa1784670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d7a198bce0a4f05" /><Relationship Type="http://schemas.openxmlformats.org/officeDocument/2006/relationships/notesSlide" Target="/ppt/notesSlides/notesSlide4.xml" Id="Rdd698c08dee64ee3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a5b4482bb294f98" /><Relationship Type="http://schemas.openxmlformats.org/officeDocument/2006/relationships/notesSlide" Target="/ppt/notesSlides/notesSlide5.xml" Id="Rbed1e0664ea0436d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0ba1faea38d48ba" /><Relationship Type="http://schemas.openxmlformats.org/officeDocument/2006/relationships/notesSlide" Target="/ppt/notesSlides/notesSlide6.xml" Id="Rc05a09fc5f3c44c1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d42cbc5771f4e0c" /><Relationship Type="http://schemas.openxmlformats.org/officeDocument/2006/relationships/notesSlide" Target="/ppt/notesSlides/notesSlide7.xml" Id="Rfb4ce17d08104188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66b74c0d7a949e4" /><Relationship Type="http://schemas.openxmlformats.org/officeDocument/2006/relationships/notesSlide" Target="/ppt/notesSlides/notesSlide8.xml" Id="Rd3814c2e35a643de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6ed2d7b0a834f4f" /><Relationship Type="http://schemas.openxmlformats.org/officeDocument/2006/relationships/notesSlide" Target="/ppt/notesSlides/notesSlide9.xml" Id="Ra63a144b97a9404c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2b26604d44e4568" /><Relationship Type="http://schemas.openxmlformats.org/officeDocument/2006/relationships/notesSlide" Target="/ppt/notesSlides/notesSlide10.xml" Id="R2cca78d4ebdb4b0d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f04ffcd6726459f" /><Relationship Type="http://schemas.openxmlformats.org/officeDocument/2006/relationships/notesSlide" Target="/ppt/notesSlides/notesSlide11.xml" Id="R0511b2d98b8a4250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f2427f239b24856" /><Relationship Type="http://schemas.openxmlformats.org/officeDocument/2006/relationships/notesSlide" Target="/ppt/notesSlides/notesSlide12.xml" Id="R8ca3c1e2c5984865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3bfa81eda6742e2" /><Relationship Type="http://schemas.openxmlformats.org/officeDocument/2006/relationships/notesSlide" Target="/ppt/notesSlides/notesSlide13.xml" Id="R557ab004af8245f9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3e4a154feab45d8" /><Relationship Type="http://schemas.openxmlformats.org/officeDocument/2006/relationships/notesSlide" Target="/ppt/notesSlides/notesSlide14.xml" Id="R9316b450fdc64be5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5c5a2f73a5d472a" /><Relationship Type="http://schemas.openxmlformats.org/officeDocument/2006/relationships/notesSlide" Target="/ppt/notesSlides/notesSlide15.xml" Id="R25023df5b2b345db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何西阿書第8章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Hosea 8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8:1  |  Hosea 8:1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你用口吹角吧！ [敵人]如鷹來攻打耶和華的家； 因為這民違背我的約， 干犯我的律法。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Set the trumpet to thy mouth. He shall come as an eagle against the house of the LORD, because they have transgressed my covenant, and trespassed against my law.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8:2  |  Hosea 8:2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他們必呼叫我說： 我的神啊，我們以色列認識你了。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Israel shall cry unto me, My God, we know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8:3  |  Hosea 8:3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以色列丟棄良善； 仇敵必追逼他。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Israel hath cast off the thing that is good: the enemy shall pursue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8:4  |  Hosea 8:4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他們立君王，卻不由我； 他們立首領，我卻不認。 他們用金銀為自己製造偶像， 以致被剪除。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have set up kings, but not by me: they have made princes, and I knew it not: of their silver and their gold have they made them idols, that they may be cut off.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8:5  |  Hosea 8:5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撒馬利亞啊，耶和華已經丟棄你的牛犢； 我的怒氣向拜牛犢的人發作。 他們到幾時方能無罪呢？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calf, O Samaria, hath cast thee off; mine anger is kindled against them: how long will it be ere they attain to innocency?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8:6  |  Hosea 8:6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這[牛犢]出於以色列， 是匠人所造的，並不是神。 撒馬利亞的牛犢必被打碎。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from Israel was it also: the workman made it; therefore it is not God: but the calf of Samaria shall be broken in pieces.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8:7  |  Hosea 8:7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他們所種的是風，所收的是暴風； 所種的不成禾稼，就是發苗也不結實； 即便結實，外邦人必吞吃。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they have sown the wind, and they shall reap the whirlwind: it hath no stalk: the bud shall yield no meal: if so be it yield, the strangers shall swallow it up.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8:8  |  Hosea 8:8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以色列被吞吃； 現今在列國中，好像人不喜悅的器皿。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Israel is swallowed up: now shall they be among the Gentiles as a vessel wherein is no pleasure.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8:9  |  Hosea 8:9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他們投奔亞述，如同獨行的野驢； 以法蓮賄買朋黨。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they are gone up to Assyria, a wild ass alone by himself: Ephraim hath hired lovers.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8:10  |  Hosea 8:10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他們雖在列邦中賄買人， 現在我卻要聚集[懲罰]他們； 他們因君王和首領所加的重擔日漸衰微。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Yea, though they have hired among the nations, now will I gather them, and they shall sorrow a little for the burden of the king of princes.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8:11  |  Hosea 8:11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以法蓮增添祭壇取罪； 因此，祭壇使他犯罪。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Because Ephraim hath made many altars to sin, altars shall be unto him to sin.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8:12  |  Hosea 8:12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我為他寫了律法萬條， 他卻以為與他毫無關涉。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written to him the great things of my law, but they were counted as a strange thing.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8:13  |  Hosea 8:13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至於獻給我的祭物， 他們自食其肉， 耶和華卻不悅納他們。 現在必記念他們的罪孽， 追討他們的罪惡； 他們必歸回埃及。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sacrifice flesh for the sacrifices of mine offerings, and eat it; but the LORD accepteth them not; now will he remember their iniquity, and visit their sins: they shall return to Egypt.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8:14  |  Hosea 8:14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以色列忘記造他的主，建造宮殿； 猶大多造堅固城， 我卻要降火焚燒他的城邑， 燒滅其中的宮殿。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Israel hath forgotten his Maker, and buildeth temples; and Judah hath multiplied fenced cities: but I will send a fire upon his cities, and it shall devour the palaces thereof.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2026-08-26T10:47:11.8800000Z</dcterms:created>
  <dcterms:modified xsi:type="dcterms:W3CDTF">2026-08-26T10:47:11.8800000Z</dcterms:modified>
</coreProperties>
</file>