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86127e2b2e64163" /><Relationship Type="http://schemas.openxmlformats.org/officeDocument/2006/relationships/extended-properties" Target="/docProps/app.xml" Id="Rd56a8a6e76a24686" /><Relationship Type="http://schemas.openxmlformats.org/officeDocument/2006/relationships/officeDocument" Target="/ppt/presentation.xml" Id="R4a1531c9082e4c4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dde36640d50426c"/>
  </p:sldMasterIdLst>
  <p:notesMasterIdLst>
    <p:notesMasterId xmlns:r="http://schemas.openxmlformats.org/officeDocument/2006/relationships" r:id="R637a49ddaee14937"/>
  </p:notesMasterIdLst>
  <p:sldIdLst>
    <p:sldId xmlns:r="http://schemas.openxmlformats.org/officeDocument/2006/relationships" id="256" r:id="R2a7eeb150d3547b4"/>
    <p:sldId xmlns:r="http://schemas.openxmlformats.org/officeDocument/2006/relationships" id="257" r:id="Rdb8523f001f64f6d"/>
    <p:sldId xmlns:r="http://schemas.openxmlformats.org/officeDocument/2006/relationships" id="258" r:id="R0e14c0d047924750"/>
    <p:sldId xmlns:r="http://schemas.openxmlformats.org/officeDocument/2006/relationships" id="259" r:id="Rdf6a5d36fc7e468d"/>
    <p:sldId xmlns:r="http://schemas.openxmlformats.org/officeDocument/2006/relationships" id="260" r:id="R942e166737eb484d"/>
    <p:sldId xmlns:r="http://schemas.openxmlformats.org/officeDocument/2006/relationships" id="261" r:id="R547e9bfa660740c0"/>
    <p:sldId xmlns:r="http://schemas.openxmlformats.org/officeDocument/2006/relationships" id="262" r:id="R5da57fb771374880"/>
    <p:sldId xmlns:r="http://schemas.openxmlformats.org/officeDocument/2006/relationships" id="263" r:id="Rdf71dfc6dfdb4e0d"/>
    <p:sldId xmlns:r="http://schemas.openxmlformats.org/officeDocument/2006/relationships" id="264" r:id="R75c202e4406a4171"/>
    <p:sldId xmlns:r="http://schemas.openxmlformats.org/officeDocument/2006/relationships" id="265" r:id="R973e3a4b33794858"/>
    <p:sldId xmlns:r="http://schemas.openxmlformats.org/officeDocument/2006/relationships" id="266" r:id="Rd6aa457351944dcf"/>
    <p:sldId xmlns:r="http://schemas.openxmlformats.org/officeDocument/2006/relationships" id="267" r:id="R4ff156d6f0814604"/>
    <p:sldId xmlns:r="http://schemas.openxmlformats.org/officeDocument/2006/relationships" id="268" r:id="R5bf54edb37724a26"/>
    <p:sldId xmlns:r="http://schemas.openxmlformats.org/officeDocument/2006/relationships" id="269" r:id="Rc041e6c15b7c4d12"/>
    <p:sldId xmlns:r="http://schemas.openxmlformats.org/officeDocument/2006/relationships" id="270" r:id="R6023bebc79364991"/>
    <p:sldId xmlns:r="http://schemas.openxmlformats.org/officeDocument/2006/relationships" id="271" r:id="Rdf668cd2c92042fe"/>
    <p:sldId xmlns:r="http://schemas.openxmlformats.org/officeDocument/2006/relationships" id="272" r:id="R42f2541b08244e98"/>
    <p:sldId xmlns:r="http://schemas.openxmlformats.org/officeDocument/2006/relationships" id="273" r:id="Rcb2c3e9bfbf44499"/>
    <p:sldId xmlns:r="http://schemas.openxmlformats.org/officeDocument/2006/relationships" id="274" r:id="Ra2b5834a3ab048ad"/>
    <p:sldId xmlns:r="http://schemas.openxmlformats.org/officeDocument/2006/relationships" id="275" r:id="R5bb80adeeaca421c"/>
    <p:sldId xmlns:r="http://schemas.openxmlformats.org/officeDocument/2006/relationships" id="276" r:id="R0b40e33a04204f2f"/>
    <p:sldId xmlns:r="http://schemas.openxmlformats.org/officeDocument/2006/relationships" id="277" r:id="Red18c93898624b80"/>
    <p:sldId xmlns:r="http://schemas.openxmlformats.org/officeDocument/2006/relationships" id="278" r:id="R75c15200f842452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4613e7f4ac7485d" /><Relationship Type="http://schemas.openxmlformats.org/officeDocument/2006/relationships/slideMaster" Target="/ppt/slideMasters/slideMaster1.xml" Id="R7dde36640d50426c" /><Relationship Type="http://schemas.openxmlformats.org/officeDocument/2006/relationships/notesMaster" Target="/ppt/notesMasters/notesMaster1.xml" Id="R637a49ddaee14937" /><Relationship Type="http://schemas.openxmlformats.org/officeDocument/2006/relationships/presProps" Target="/ppt/presProps.xml" Id="R721e4b654c0c4d43" /><Relationship Type="http://schemas.openxmlformats.org/officeDocument/2006/relationships/tableStyles" Target="/ppt/tableStyles.xml" Id="R5c305963bc3740bc" /><Relationship Type="http://schemas.openxmlformats.org/officeDocument/2006/relationships/slide" Target="/ppt/slides/slide1.xml" Id="R2a7eeb150d3547b4" /><Relationship Type="http://schemas.openxmlformats.org/officeDocument/2006/relationships/slide" Target="/ppt/slides/slide2.xml" Id="Rdb8523f001f64f6d" /><Relationship Type="http://schemas.openxmlformats.org/officeDocument/2006/relationships/slide" Target="/ppt/slides/slide3.xml" Id="R0e14c0d047924750" /><Relationship Type="http://schemas.openxmlformats.org/officeDocument/2006/relationships/slide" Target="/ppt/slides/slide4.xml" Id="Rdf6a5d36fc7e468d" /><Relationship Type="http://schemas.openxmlformats.org/officeDocument/2006/relationships/slide" Target="/ppt/slides/slide5.xml" Id="R942e166737eb484d" /><Relationship Type="http://schemas.openxmlformats.org/officeDocument/2006/relationships/slide" Target="/ppt/slides/slide6.xml" Id="R547e9bfa660740c0" /><Relationship Type="http://schemas.openxmlformats.org/officeDocument/2006/relationships/slide" Target="/ppt/slides/slide7.xml" Id="R5da57fb771374880" /><Relationship Type="http://schemas.openxmlformats.org/officeDocument/2006/relationships/slide" Target="/ppt/slides/slide8.xml" Id="Rdf71dfc6dfdb4e0d" /><Relationship Type="http://schemas.openxmlformats.org/officeDocument/2006/relationships/slide" Target="/ppt/slides/slide9.xml" Id="R75c202e4406a4171" /><Relationship Type="http://schemas.openxmlformats.org/officeDocument/2006/relationships/slide" Target="/ppt/slides/slide10.xml" Id="R973e3a4b33794858" /><Relationship Type="http://schemas.openxmlformats.org/officeDocument/2006/relationships/slide" Target="/ppt/slides/slide11.xml" Id="Rd6aa457351944dcf" /><Relationship Type="http://schemas.openxmlformats.org/officeDocument/2006/relationships/slide" Target="/ppt/slides/slide12.xml" Id="R4ff156d6f0814604" /><Relationship Type="http://schemas.openxmlformats.org/officeDocument/2006/relationships/slide" Target="/ppt/slides/slide13.xml" Id="R5bf54edb37724a26" /><Relationship Type="http://schemas.openxmlformats.org/officeDocument/2006/relationships/slide" Target="/ppt/slides/slide14.xml" Id="Rc041e6c15b7c4d12" /><Relationship Type="http://schemas.openxmlformats.org/officeDocument/2006/relationships/slide" Target="/ppt/slides/slide15.xml" Id="R6023bebc79364991" /><Relationship Type="http://schemas.openxmlformats.org/officeDocument/2006/relationships/slide" Target="/ppt/slides/slide16.xml" Id="Rdf668cd2c92042fe" /><Relationship Type="http://schemas.openxmlformats.org/officeDocument/2006/relationships/slide" Target="/ppt/slides/slide17.xml" Id="R42f2541b08244e98" /><Relationship Type="http://schemas.openxmlformats.org/officeDocument/2006/relationships/slide" Target="/ppt/slides/slide18.xml" Id="Rcb2c3e9bfbf44499" /><Relationship Type="http://schemas.openxmlformats.org/officeDocument/2006/relationships/slide" Target="/ppt/slides/slide19.xml" Id="Ra2b5834a3ab048ad" /><Relationship Type="http://schemas.openxmlformats.org/officeDocument/2006/relationships/slide" Target="/ppt/slides/slide20.xml" Id="R5bb80adeeaca421c" /><Relationship Type="http://schemas.openxmlformats.org/officeDocument/2006/relationships/slide" Target="/ppt/slides/slide21.xml" Id="R0b40e33a04204f2f" /><Relationship Type="http://schemas.openxmlformats.org/officeDocument/2006/relationships/slide" Target="/ppt/slides/slide22.xml" Id="Red18c93898624b80" /><Relationship Type="http://schemas.openxmlformats.org/officeDocument/2006/relationships/slide" Target="/ppt/slides/slide23.xml" Id="R75c15200f842452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a22d570e5714ec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78eb146b69442ad" /><Relationship Type="http://schemas.openxmlformats.org/officeDocument/2006/relationships/notesMaster" Target="/ppt/notesMasters/notesMaster1.xml" Id="R43973f5da2c34a8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07b62efe4764b63" /><Relationship Type="http://schemas.openxmlformats.org/officeDocument/2006/relationships/notesMaster" Target="/ppt/notesMasters/notesMaster1.xml" Id="R336ed23b886a452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724c5060fab41d5" /><Relationship Type="http://schemas.openxmlformats.org/officeDocument/2006/relationships/notesMaster" Target="/ppt/notesMasters/notesMaster1.xml" Id="Rfdfd3532fe3646a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6f5b725764d4036" /><Relationship Type="http://schemas.openxmlformats.org/officeDocument/2006/relationships/notesMaster" Target="/ppt/notesMasters/notesMaster1.xml" Id="R5055f01cc5ed405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91266f2f3764e43" /><Relationship Type="http://schemas.openxmlformats.org/officeDocument/2006/relationships/notesMaster" Target="/ppt/notesMasters/notesMaster1.xml" Id="Rec8c460b4a5c401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a00367dc2844ae5" /><Relationship Type="http://schemas.openxmlformats.org/officeDocument/2006/relationships/notesMaster" Target="/ppt/notesMasters/notesMaster1.xml" Id="Rf2802323d32d414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9ac0bb2539b4b23" /><Relationship Type="http://schemas.openxmlformats.org/officeDocument/2006/relationships/notesMaster" Target="/ppt/notesMasters/notesMaster1.xml" Id="R11ca68f1d15644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2ac5c131d8e4461" /><Relationship Type="http://schemas.openxmlformats.org/officeDocument/2006/relationships/notesMaster" Target="/ppt/notesMasters/notesMaster1.xml" Id="R145f4814bb484ca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8817c0a31914ad1" /><Relationship Type="http://schemas.openxmlformats.org/officeDocument/2006/relationships/notesMaster" Target="/ppt/notesMasters/notesMaster1.xml" Id="R20d14e36d49b4bb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64365307e8f4391" /><Relationship Type="http://schemas.openxmlformats.org/officeDocument/2006/relationships/notesMaster" Target="/ppt/notesMasters/notesMaster1.xml" Id="R0da7a8c3d749426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49280d5c792467c" /><Relationship Type="http://schemas.openxmlformats.org/officeDocument/2006/relationships/notesMaster" Target="/ppt/notesMasters/notesMaster1.xml" Id="R44b9c0de4eba4b0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c19dc3c038740f6" /><Relationship Type="http://schemas.openxmlformats.org/officeDocument/2006/relationships/notesMaster" Target="/ppt/notesMasters/notesMaster1.xml" Id="Rf264b302e6054fc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68fdfe26e4f4865" /><Relationship Type="http://schemas.openxmlformats.org/officeDocument/2006/relationships/notesMaster" Target="/ppt/notesMasters/notesMaster1.xml" Id="R54e2614fefef49f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bf2774581344d95" /><Relationship Type="http://schemas.openxmlformats.org/officeDocument/2006/relationships/notesMaster" Target="/ppt/notesMasters/notesMaster1.xml" Id="R6698e2f0d6fa40e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d07bae33b1f4f96" /><Relationship Type="http://schemas.openxmlformats.org/officeDocument/2006/relationships/notesMaster" Target="/ppt/notesMasters/notesMaster1.xml" Id="R1563ea9a04594e6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e38a2fae26c4bc2" /><Relationship Type="http://schemas.openxmlformats.org/officeDocument/2006/relationships/notesMaster" Target="/ppt/notesMasters/notesMaster1.xml" Id="Rfb5f9c8c208d4e7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a2d3880ad5a4ab0" /><Relationship Type="http://schemas.openxmlformats.org/officeDocument/2006/relationships/notesMaster" Target="/ppt/notesMasters/notesMaster1.xml" Id="R090fef41ce6a4d1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1d404951b34423d" /><Relationship Type="http://schemas.openxmlformats.org/officeDocument/2006/relationships/notesMaster" Target="/ppt/notesMasters/notesMaster1.xml" Id="R6f96cedc089c4e1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af9247ade0c34e6c" /><Relationship Type="http://schemas.openxmlformats.org/officeDocument/2006/relationships/notesMaster" Target="/ppt/notesMasters/notesMaster1.xml" Id="R568772c86b0a498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dc62a1479cb4f51" /><Relationship Type="http://schemas.openxmlformats.org/officeDocument/2006/relationships/notesMaster" Target="/ppt/notesMasters/notesMaster1.xml" Id="R82b7875c5921453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3961ab16dae4f9a" /><Relationship Type="http://schemas.openxmlformats.org/officeDocument/2006/relationships/notesMaster" Target="/ppt/notesMasters/notesMaster1.xml" Id="R4fb958c01bb5422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b882e1bfcfa41d4" /><Relationship Type="http://schemas.openxmlformats.org/officeDocument/2006/relationships/notesMaster" Target="/ppt/notesMasters/notesMaster1.xml" Id="R791af5b5ab75418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514051b8b2544f9" /><Relationship Type="http://schemas.openxmlformats.org/officeDocument/2006/relationships/notesMaster" Target="/ppt/notesMasters/notesMaster1.xml" Id="R8077a491a4684ac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a386c0e4dd4ff8" /><Relationship Type="http://schemas.openxmlformats.org/officeDocument/2006/relationships/image" Target="/ppt/media/image.png" Id="R66190bb6c4054ab0" /><Relationship Type="http://schemas.openxmlformats.org/officeDocument/2006/relationships/image" Target="/ppt/media/image2.png" Id="R1a8c2bebebf14d99" /><Relationship Type="http://schemas.openxmlformats.org/officeDocument/2006/relationships/image" Target="/ppt/media/image.jpeg" Id="Ree668bd3128a45b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cc50203085b466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6190bb6c4054ab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a8c2bebebf14d9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668bd3128a45b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c9dbda1c87a4a74" /><Relationship Type="http://schemas.openxmlformats.org/officeDocument/2006/relationships/slideLayout" Target="/ppt/slideLayouts/slideLayout1.xml" Id="R299958f60a7e4aa1" /><Relationship Type="http://schemas.openxmlformats.org/officeDocument/2006/relationships/slideLayout" Target="/ppt/slideLayouts/slideLayout2.xml" Id="R200c7f75340f489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99958f60a7e4aa1"/>
    <p:sldLayoutId xmlns:r="http://schemas.openxmlformats.org/officeDocument/2006/relationships" id="2147483650" r:id="R200c7f75340f489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7e401f3bd4482" /><Relationship Type="http://schemas.openxmlformats.org/officeDocument/2006/relationships/notesSlide" Target="/ppt/notesSlides/notesSlide1.xml" Id="Ra1d65b5720aa461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08f46769744f3a" /><Relationship Type="http://schemas.openxmlformats.org/officeDocument/2006/relationships/notesSlide" Target="/ppt/notesSlides/notesSlide2.xml" Id="Rd5ac9a9044e44f3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8e373619e84c57" /><Relationship Type="http://schemas.openxmlformats.org/officeDocument/2006/relationships/notesSlide" Target="/ppt/notesSlides/notesSlide3.xml" Id="Rf47b9836d11b4b0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a08125dc434630" /><Relationship Type="http://schemas.openxmlformats.org/officeDocument/2006/relationships/notesSlide" Target="/ppt/notesSlides/notesSlide4.xml" Id="Re0b87821e2c34ee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e487a0d634068" /><Relationship Type="http://schemas.openxmlformats.org/officeDocument/2006/relationships/notesSlide" Target="/ppt/notesSlides/notesSlide5.xml" Id="Rfa941c2210294d5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5a8c07fda7491a" /><Relationship Type="http://schemas.openxmlformats.org/officeDocument/2006/relationships/notesSlide" Target="/ppt/notesSlides/notesSlide6.xml" Id="R4b57aecf3f8e438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c0db9be684936" /><Relationship Type="http://schemas.openxmlformats.org/officeDocument/2006/relationships/notesSlide" Target="/ppt/notesSlides/notesSlide7.xml" Id="R280069017dad44a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24d2f1acb1463b" /><Relationship Type="http://schemas.openxmlformats.org/officeDocument/2006/relationships/notesSlide" Target="/ppt/notesSlides/notesSlide8.xml" Id="R40eb029f97ad4d0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c90ac94eb34f41" /><Relationship Type="http://schemas.openxmlformats.org/officeDocument/2006/relationships/notesSlide" Target="/ppt/notesSlides/notesSlide9.xml" Id="R5f86c0a9c2f8443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3268a1f2bc4cff" /><Relationship Type="http://schemas.openxmlformats.org/officeDocument/2006/relationships/notesSlide" Target="/ppt/notesSlides/notesSlide10.xml" Id="R18cd5b2e753a408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2cb7caf4114481" /><Relationship Type="http://schemas.openxmlformats.org/officeDocument/2006/relationships/notesSlide" Target="/ppt/notesSlides/notesSlide11.xml" Id="R0dd997f9c0884b5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590e95c9fb4732" /><Relationship Type="http://schemas.openxmlformats.org/officeDocument/2006/relationships/notesSlide" Target="/ppt/notesSlides/notesSlide12.xml" Id="Rf304b7ef1864480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af2001c98949d7" /><Relationship Type="http://schemas.openxmlformats.org/officeDocument/2006/relationships/notesSlide" Target="/ppt/notesSlides/notesSlide13.xml" Id="R92d60069174845f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70be306fc54ad8" /><Relationship Type="http://schemas.openxmlformats.org/officeDocument/2006/relationships/notesSlide" Target="/ppt/notesSlides/notesSlide14.xml" Id="R8270e81e324e4fd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9489860e4c4003" /><Relationship Type="http://schemas.openxmlformats.org/officeDocument/2006/relationships/notesSlide" Target="/ppt/notesSlides/notesSlide15.xml" Id="R98243824f13e4bf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0ab26fb1e64ecd" /><Relationship Type="http://schemas.openxmlformats.org/officeDocument/2006/relationships/notesSlide" Target="/ppt/notesSlides/notesSlide16.xml" Id="R737dd1bce7bd46a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d0c58eae1b4272" /><Relationship Type="http://schemas.openxmlformats.org/officeDocument/2006/relationships/notesSlide" Target="/ppt/notesSlides/notesSlide17.xml" Id="R07231889fc6c435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744163168649ad" /><Relationship Type="http://schemas.openxmlformats.org/officeDocument/2006/relationships/notesSlide" Target="/ppt/notesSlides/notesSlide18.xml" Id="R3844c0fd978344c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58687b80904b47" /><Relationship Type="http://schemas.openxmlformats.org/officeDocument/2006/relationships/notesSlide" Target="/ppt/notesSlides/notesSlide19.xml" Id="R276f33af49044d7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7e48038e5e4e5e" /><Relationship Type="http://schemas.openxmlformats.org/officeDocument/2006/relationships/notesSlide" Target="/ppt/notesSlides/notesSlide20.xml" Id="Rf15fc99dd4d44179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c4d33233084a5c" /><Relationship Type="http://schemas.openxmlformats.org/officeDocument/2006/relationships/notesSlide" Target="/ppt/notesSlides/notesSlide21.xml" Id="Rd875e5c3623c4eb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bd6debdd5541de" /><Relationship Type="http://schemas.openxmlformats.org/officeDocument/2006/relationships/notesSlide" Target="/ppt/notesSlides/notesSlide22.xml" Id="Rea22f2ed5b2847e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46639cc9664c3b" /><Relationship Type="http://schemas.openxmlformats.org/officeDocument/2006/relationships/notesSlide" Target="/ppt/notesSlides/notesSlide23.xml" Id="Raf51f517916d486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  |  Psalms 33:1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義人哪，你們應當靠耶和華歡樂； 正直人的讚美是合宜的。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in the LORD, O ye righteous: for praise is comely for the upright.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33:2  |  Psalms 33:2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你們應當彈琴稱謝耶和華， 用十弦瑟歌頌他。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the LORD with harp: sing unto him with the psaltery and an instrument of ten strings.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33:3  |  Psalms 33:3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應當向他唱新歌， 彈得巧妙，聲音洪亮。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him a new song; play skilfully with a loud noise.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33:4  |  Psalms 33:4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因為耶和華的言語正直； 凡他所做的盡都誠實。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word of the LORD is right; and all his works are done in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33:5  |  Psalms 33:5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他喜愛仁義公平； 遍地滿了耶和華的慈愛。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loveth righteousness and judgment: the earth is full of the goodness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33:6  |  Psalms 33:6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諸天藉耶和華的命而造； 萬象藉他口中的氣而成。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word of the LORD were the heavens made; and all the host of them by the breath of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33:7  |  Psalms 33:7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他聚集海水如壘， 收藏深洋在庫房。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gathereth the waters of the sea together as an heap: he layeth up the depth in storehouses.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33:8  |  Psalms 33:8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願全地都敬畏耶和華！ 願世上的居民都懼怕他！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all the earth fear the LORD: let all the inhabitants of the world stand in awe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33:9  |  Psalms 33:9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因為他說有，就有， 命立，就立。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spake, and it was done; he commanded, and it stood fast.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33:10  |  Psalms 33:10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耶和華使列國的籌算歸於無有， 使眾民的思念無有功效。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bringeth the counsel of the heathen to nought: he maketh the devices of the people of none effect.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33:11  |  Psalms 33:11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耶和華的籌算永遠立定； 他心中的思念萬代常存。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counsel of the LORD standeth for ever, the thoughts of his heart to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33:12  |  Psalms 33:12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以耶和華為神的，那國是有福的！ 他所揀選為自己產業的，那民是有福的！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nation whose God is the LORD; and the people whom he hath chosen for his own inheritance.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33:13  |  Psalms 33:13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耶和華從天上觀看； 他看見一切的世人。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looketh from heaven; he beholdeth all the sons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33:14  |  Psalms 33:14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從他的居所往外察看地上一切的居民－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place of his habitation he looketh upon all the inhabitants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33:15  |  Psalms 33:15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他是那造成他們眾人心的， 留意他們一切作為的。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fashioneth their hearts alike; he considereth all their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33:16  |  Psalms 33:16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君王不能因兵多得勝； 勇士不能因力大得救。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king saved by the multitude of an host: a mighty man is not delivered by much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33:17  |  Psalms 33:17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靠馬得救是枉然的； 馬也不能因力大救人。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horse is a vain thing for safety: neither shall he deliver any by his great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33:18  |  Psalms 33:18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耶和華的眼目看顧敬畏他的人 和仰望他慈愛的人，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eye of the LORD is upon them that fear him, upon them that hope in his mercy;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33:19  |  Psalms 33:19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要救他們的命脫離死亡， 並使他們在饑荒中存活。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deliver their soul from death, and to keep them alive in famine.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33:20  |  Psalms 33:20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我們的心向來等候耶和華； 他是我們的幫助，我們的盾牌。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soul waiteth for the LORD: he is our help and our shield.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33:21  |  Psalms 33:21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我們的心必靠他歡喜， 因為我們向來倚靠他的聖名。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our heart shall rejoice in him, because we have trusted in his holy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33:22  |  Psalms 33:22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耶和華啊，求你照着我們所仰望你的， 向我們施行慈愛！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thy mercy, O LORD, be upon us, according as we hope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2026-08-26T10:29:32.7050000Z</dcterms:created>
  <dcterms:modified xsi:type="dcterms:W3CDTF">2026-08-26T10:29:32.7050000Z</dcterms:modified>
</coreProperties>
</file>