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a8e7cca2b154a67" /><Relationship Type="http://schemas.openxmlformats.org/officeDocument/2006/relationships/extended-properties" Target="/docProps/app.xml" Id="Ra905b0aedfa3410c" /><Relationship Type="http://schemas.openxmlformats.org/officeDocument/2006/relationships/officeDocument" Target="/ppt/presentation.xml" Id="Rfc5cd5bc59254be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0a4806585d54644"/>
  </p:sldMasterIdLst>
  <p:notesMasterIdLst>
    <p:notesMasterId xmlns:r="http://schemas.openxmlformats.org/officeDocument/2006/relationships" r:id="R41101ad65f7d4aef"/>
  </p:notesMasterIdLst>
  <p:sldIdLst>
    <p:sldId xmlns:r="http://schemas.openxmlformats.org/officeDocument/2006/relationships" id="256" r:id="Rf2565a3740cd4d83"/>
    <p:sldId xmlns:r="http://schemas.openxmlformats.org/officeDocument/2006/relationships" id="257" r:id="R317a511db31944a7"/>
    <p:sldId xmlns:r="http://schemas.openxmlformats.org/officeDocument/2006/relationships" id="258" r:id="Rb4948230d381452c"/>
    <p:sldId xmlns:r="http://schemas.openxmlformats.org/officeDocument/2006/relationships" id="259" r:id="R04a86b16529f4d24"/>
    <p:sldId xmlns:r="http://schemas.openxmlformats.org/officeDocument/2006/relationships" id="260" r:id="R995aff177176485e"/>
    <p:sldId xmlns:r="http://schemas.openxmlformats.org/officeDocument/2006/relationships" id="261" r:id="R8890a446d9e4498f"/>
    <p:sldId xmlns:r="http://schemas.openxmlformats.org/officeDocument/2006/relationships" id="262" r:id="Ra169e8b2f3284fb2"/>
    <p:sldId xmlns:r="http://schemas.openxmlformats.org/officeDocument/2006/relationships" id="263" r:id="R7a5b2f97be9b4d34"/>
    <p:sldId xmlns:r="http://schemas.openxmlformats.org/officeDocument/2006/relationships" id="264" r:id="Rd119743a329f4b17"/>
    <p:sldId xmlns:r="http://schemas.openxmlformats.org/officeDocument/2006/relationships" id="265" r:id="R7ccc23870cd84240"/>
    <p:sldId xmlns:r="http://schemas.openxmlformats.org/officeDocument/2006/relationships" id="266" r:id="R569bf838774f43ae"/>
    <p:sldId xmlns:r="http://schemas.openxmlformats.org/officeDocument/2006/relationships" id="267" r:id="R6a6b8f07f7f945de"/>
    <p:sldId xmlns:r="http://schemas.openxmlformats.org/officeDocument/2006/relationships" id="268" r:id="Rc1a9de22bb284eee"/>
    <p:sldId xmlns:r="http://schemas.openxmlformats.org/officeDocument/2006/relationships" id="269" r:id="R3e4194f015c94a52"/>
    <p:sldId xmlns:r="http://schemas.openxmlformats.org/officeDocument/2006/relationships" id="270" r:id="R69bb1d51a8d9485e"/>
    <p:sldId xmlns:r="http://schemas.openxmlformats.org/officeDocument/2006/relationships" id="271" r:id="R9d5a4c17d67e4647"/>
    <p:sldId xmlns:r="http://schemas.openxmlformats.org/officeDocument/2006/relationships" id="272" r:id="R6b01fdead9b6441b"/>
    <p:sldId xmlns:r="http://schemas.openxmlformats.org/officeDocument/2006/relationships" id="273" r:id="R0f3a81dff49248b3"/>
    <p:sldId xmlns:r="http://schemas.openxmlformats.org/officeDocument/2006/relationships" id="274" r:id="R4e40a2c907e54d2a"/>
    <p:sldId xmlns:r="http://schemas.openxmlformats.org/officeDocument/2006/relationships" id="275" r:id="R3a8ebaa47b294597"/>
    <p:sldId xmlns:r="http://schemas.openxmlformats.org/officeDocument/2006/relationships" id="276" r:id="R39744021c76f4b6e"/>
    <p:sldId xmlns:r="http://schemas.openxmlformats.org/officeDocument/2006/relationships" id="277" r:id="Rf4e5fd4c72cf40e3"/>
    <p:sldId xmlns:r="http://schemas.openxmlformats.org/officeDocument/2006/relationships" id="278" r:id="R5770143b71ef4e8c"/>
    <p:sldId xmlns:r="http://schemas.openxmlformats.org/officeDocument/2006/relationships" id="279" r:id="R3f21c777ee2b4dd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a4fa9eb8558479a" /><Relationship Type="http://schemas.openxmlformats.org/officeDocument/2006/relationships/slideMaster" Target="/ppt/slideMasters/slideMaster1.xml" Id="R20a4806585d54644" /><Relationship Type="http://schemas.openxmlformats.org/officeDocument/2006/relationships/notesMaster" Target="/ppt/notesMasters/notesMaster1.xml" Id="R41101ad65f7d4aef" /><Relationship Type="http://schemas.openxmlformats.org/officeDocument/2006/relationships/presProps" Target="/ppt/presProps.xml" Id="R53da2326e269415c" /><Relationship Type="http://schemas.openxmlformats.org/officeDocument/2006/relationships/tableStyles" Target="/ppt/tableStyles.xml" Id="R164f6a24e848473a" /><Relationship Type="http://schemas.openxmlformats.org/officeDocument/2006/relationships/slide" Target="/ppt/slides/slide1.xml" Id="Rf2565a3740cd4d83" /><Relationship Type="http://schemas.openxmlformats.org/officeDocument/2006/relationships/slide" Target="/ppt/slides/slide2.xml" Id="R317a511db31944a7" /><Relationship Type="http://schemas.openxmlformats.org/officeDocument/2006/relationships/slide" Target="/ppt/slides/slide3.xml" Id="Rb4948230d381452c" /><Relationship Type="http://schemas.openxmlformats.org/officeDocument/2006/relationships/slide" Target="/ppt/slides/slide4.xml" Id="R04a86b16529f4d24" /><Relationship Type="http://schemas.openxmlformats.org/officeDocument/2006/relationships/slide" Target="/ppt/slides/slide5.xml" Id="R995aff177176485e" /><Relationship Type="http://schemas.openxmlformats.org/officeDocument/2006/relationships/slide" Target="/ppt/slides/slide6.xml" Id="R8890a446d9e4498f" /><Relationship Type="http://schemas.openxmlformats.org/officeDocument/2006/relationships/slide" Target="/ppt/slides/slide7.xml" Id="Ra169e8b2f3284fb2" /><Relationship Type="http://schemas.openxmlformats.org/officeDocument/2006/relationships/slide" Target="/ppt/slides/slide8.xml" Id="R7a5b2f97be9b4d34" /><Relationship Type="http://schemas.openxmlformats.org/officeDocument/2006/relationships/slide" Target="/ppt/slides/slide9.xml" Id="Rd119743a329f4b17" /><Relationship Type="http://schemas.openxmlformats.org/officeDocument/2006/relationships/slide" Target="/ppt/slides/slide10.xml" Id="R7ccc23870cd84240" /><Relationship Type="http://schemas.openxmlformats.org/officeDocument/2006/relationships/slide" Target="/ppt/slides/slide11.xml" Id="R569bf838774f43ae" /><Relationship Type="http://schemas.openxmlformats.org/officeDocument/2006/relationships/slide" Target="/ppt/slides/slide12.xml" Id="R6a6b8f07f7f945de" /><Relationship Type="http://schemas.openxmlformats.org/officeDocument/2006/relationships/slide" Target="/ppt/slides/slide13.xml" Id="Rc1a9de22bb284eee" /><Relationship Type="http://schemas.openxmlformats.org/officeDocument/2006/relationships/slide" Target="/ppt/slides/slide14.xml" Id="R3e4194f015c94a52" /><Relationship Type="http://schemas.openxmlformats.org/officeDocument/2006/relationships/slide" Target="/ppt/slides/slide15.xml" Id="R69bb1d51a8d9485e" /><Relationship Type="http://schemas.openxmlformats.org/officeDocument/2006/relationships/slide" Target="/ppt/slides/slide16.xml" Id="R9d5a4c17d67e4647" /><Relationship Type="http://schemas.openxmlformats.org/officeDocument/2006/relationships/slide" Target="/ppt/slides/slide17.xml" Id="R6b01fdead9b6441b" /><Relationship Type="http://schemas.openxmlformats.org/officeDocument/2006/relationships/slide" Target="/ppt/slides/slide18.xml" Id="R0f3a81dff49248b3" /><Relationship Type="http://schemas.openxmlformats.org/officeDocument/2006/relationships/slide" Target="/ppt/slides/slide19.xml" Id="R4e40a2c907e54d2a" /><Relationship Type="http://schemas.openxmlformats.org/officeDocument/2006/relationships/slide" Target="/ppt/slides/slide20.xml" Id="R3a8ebaa47b294597" /><Relationship Type="http://schemas.openxmlformats.org/officeDocument/2006/relationships/slide" Target="/ppt/slides/slide21.xml" Id="R39744021c76f4b6e" /><Relationship Type="http://schemas.openxmlformats.org/officeDocument/2006/relationships/slide" Target="/ppt/slides/slide22.xml" Id="Rf4e5fd4c72cf40e3" /><Relationship Type="http://schemas.openxmlformats.org/officeDocument/2006/relationships/slide" Target="/ppt/slides/slide23.xml" Id="R5770143b71ef4e8c" /><Relationship Type="http://schemas.openxmlformats.org/officeDocument/2006/relationships/slide" Target="/ppt/slides/slide24.xml" Id="R3f21c777ee2b4dd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c960792c05c40a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603e78c0825496d" /><Relationship Type="http://schemas.openxmlformats.org/officeDocument/2006/relationships/notesMaster" Target="/ppt/notesMasters/notesMaster1.xml" Id="R5877ff3101a9439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d8f7e039eac4138" /><Relationship Type="http://schemas.openxmlformats.org/officeDocument/2006/relationships/notesMaster" Target="/ppt/notesMasters/notesMaster1.xml" Id="R49f2e621707a43e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944fafcf04442d5" /><Relationship Type="http://schemas.openxmlformats.org/officeDocument/2006/relationships/notesMaster" Target="/ppt/notesMasters/notesMaster1.xml" Id="Rf220f82d5db34ba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3512130fbb94213" /><Relationship Type="http://schemas.openxmlformats.org/officeDocument/2006/relationships/notesMaster" Target="/ppt/notesMasters/notesMaster1.xml" Id="R2702b1a7d607421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8b3bf2f8d194bc5" /><Relationship Type="http://schemas.openxmlformats.org/officeDocument/2006/relationships/notesMaster" Target="/ppt/notesMasters/notesMaster1.xml" Id="R041875d66f8442c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dd0ea88150a4a13" /><Relationship Type="http://schemas.openxmlformats.org/officeDocument/2006/relationships/notesMaster" Target="/ppt/notesMasters/notesMaster1.xml" Id="Ra1c5eff1397147a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9595b875dfb401a" /><Relationship Type="http://schemas.openxmlformats.org/officeDocument/2006/relationships/notesMaster" Target="/ppt/notesMasters/notesMaster1.xml" Id="R8681c8c7e1f04ca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3cf21817361462a" /><Relationship Type="http://schemas.openxmlformats.org/officeDocument/2006/relationships/notesMaster" Target="/ppt/notesMasters/notesMaster1.xml" Id="R8e9a4e5edef749f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c587e9e1cce4035" /><Relationship Type="http://schemas.openxmlformats.org/officeDocument/2006/relationships/notesMaster" Target="/ppt/notesMasters/notesMaster1.xml" Id="Rf6dc5073eada41c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95463e36f5d4313" /><Relationship Type="http://schemas.openxmlformats.org/officeDocument/2006/relationships/notesMaster" Target="/ppt/notesMasters/notesMaster1.xml" Id="Rdfbdcb92cc4340d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4f42ae539a0480c" /><Relationship Type="http://schemas.openxmlformats.org/officeDocument/2006/relationships/notesMaster" Target="/ppt/notesMasters/notesMaster1.xml" Id="R785aa544a193405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4e7cf0887aa41d0" /><Relationship Type="http://schemas.openxmlformats.org/officeDocument/2006/relationships/notesMaster" Target="/ppt/notesMasters/notesMaster1.xml" Id="R06610afddb7e435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9f6d84d770d42b1" /><Relationship Type="http://schemas.openxmlformats.org/officeDocument/2006/relationships/notesMaster" Target="/ppt/notesMasters/notesMaster1.xml" Id="R352308b9d0464fe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fbc21d510194008" /><Relationship Type="http://schemas.openxmlformats.org/officeDocument/2006/relationships/notesMaster" Target="/ppt/notesMasters/notesMaster1.xml" Id="R42ee143c54c7479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d862bd0c0a4492b" /><Relationship Type="http://schemas.openxmlformats.org/officeDocument/2006/relationships/notesMaster" Target="/ppt/notesMasters/notesMaster1.xml" Id="R5ab881d11b1f451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b01f79fa09e4732" /><Relationship Type="http://schemas.openxmlformats.org/officeDocument/2006/relationships/notesMaster" Target="/ppt/notesMasters/notesMaster1.xml" Id="R5a2ebc155cca47c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7129f2779884fee" /><Relationship Type="http://schemas.openxmlformats.org/officeDocument/2006/relationships/notesMaster" Target="/ppt/notesMasters/notesMaster1.xml" Id="R89da62833e83431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6e8cfb904994c4e" /><Relationship Type="http://schemas.openxmlformats.org/officeDocument/2006/relationships/notesMaster" Target="/ppt/notesMasters/notesMaster1.xml" Id="Re4a6faa701d6418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40b8c6622e54a48" /><Relationship Type="http://schemas.openxmlformats.org/officeDocument/2006/relationships/notesMaster" Target="/ppt/notesMasters/notesMaster1.xml" Id="Rbcbac80cdf484f3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f2a2d6a9b224e23" /><Relationship Type="http://schemas.openxmlformats.org/officeDocument/2006/relationships/notesMaster" Target="/ppt/notesMasters/notesMaster1.xml" Id="R2e5960eaf74a467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b76a6af9e404c74" /><Relationship Type="http://schemas.openxmlformats.org/officeDocument/2006/relationships/notesMaster" Target="/ppt/notesMasters/notesMaster1.xml" Id="R85d7c9352a16427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9474a16ee864545" /><Relationship Type="http://schemas.openxmlformats.org/officeDocument/2006/relationships/notesMaster" Target="/ppt/notesMasters/notesMaster1.xml" Id="R9052212a81174b7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56ab7fd70cd4f27" /><Relationship Type="http://schemas.openxmlformats.org/officeDocument/2006/relationships/notesMaster" Target="/ppt/notesMasters/notesMaster1.xml" Id="Rd29ea1991a91443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7c14a0857d14834" /><Relationship Type="http://schemas.openxmlformats.org/officeDocument/2006/relationships/notesMaster" Target="/ppt/notesMasters/notesMaster1.xml" Id="R82c00847fb0a484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9fd4dcfbbee42e8" /><Relationship Type="http://schemas.openxmlformats.org/officeDocument/2006/relationships/image" Target="/ppt/media/image.png" Id="Rf75754129edb47ea" /><Relationship Type="http://schemas.openxmlformats.org/officeDocument/2006/relationships/image" Target="/ppt/media/image2.png" Id="R641392d44dbb464a" /><Relationship Type="http://schemas.openxmlformats.org/officeDocument/2006/relationships/image" Target="/ppt/media/image.jpeg" Id="Rfed5fdc404f642b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c35ed92923b46a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75754129edb47e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41392d44dbb464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ed5fdc404f642b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febbbeac33b47f6" /><Relationship Type="http://schemas.openxmlformats.org/officeDocument/2006/relationships/slideLayout" Target="/ppt/slideLayouts/slideLayout1.xml" Id="R2d039378d96748a2" /><Relationship Type="http://schemas.openxmlformats.org/officeDocument/2006/relationships/slideLayout" Target="/ppt/slideLayouts/slideLayout2.xml" Id="R7b942bb0e1f144f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d039378d96748a2"/>
    <p:sldLayoutId xmlns:r="http://schemas.openxmlformats.org/officeDocument/2006/relationships" id="2147483650" r:id="R7b942bb0e1f144f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ec3a2271414a82" /><Relationship Type="http://schemas.openxmlformats.org/officeDocument/2006/relationships/notesSlide" Target="/ppt/notesSlides/notesSlide1.xml" Id="R4964c37b82264c3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d872d96d4b4803" /><Relationship Type="http://schemas.openxmlformats.org/officeDocument/2006/relationships/notesSlide" Target="/ppt/notesSlides/notesSlide2.xml" Id="Rcf79c5b3e836468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4128068c3f4989" /><Relationship Type="http://schemas.openxmlformats.org/officeDocument/2006/relationships/notesSlide" Target="/ppt/notesSlides/notesSlide3.xml" Id="Ra0ac76c421d4434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c1f5d3ae2c46a5" /><Relationship Type="http://schemas.openxmlformats.org/officeDocument/2006/relationships/notesSlide" Target="/ppt/notesSlides/notesSlide4.xml" Id="R3c1ab7e11fe94eb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7b4faa58fc412a" /><Relationship Type="http://schemas.openxmlformats.org/officeDocument/2006/relationships/notesSlide" Target="/ppt/notesSlides/notesSlide5.xml" Id="R973c50ccf9bf4ed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009bdbb3f94861" /><Relationship Type="http://schemas.openxmlformats.org/officeDocument/2006/relationships/notesSlide" Target="/ppt/notesSlides/notesSlide6.xml" Id="R607d84fa9ef64dd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40d9da0c1f4432" /><Relationship Type="http://schemas.openxmlformats.org/officeDocument/2006/relationships/notesSlide" Target="/ppt/notesSlides/notesSlide7.xml" Id="R3568aac35cfe45a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1fdc01fd6e43c9" /><Relationship Type="http://schemas.openxmlformats.org/officeDocument/2006/relationships/notesSlide" Target="/ppt/notesSlides/notesSlide8.xml" Id="R40af5ce2ac0949d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ae0dccf93f46ba" /><Relationship Type="http://schemas.openxmlformats.org/officeDocument/2006/relationships/notesSlide" Target="/ppt/notesSlides/notesSlide9.xml" Id="R74b0ff7ae4694a2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7556e6fa984d31" /><Relationship Type="http://schemas.openxmlformats.org/officeDocument/2006/relationships/notesSlide" Target="/ppt/notesSlides/notesSlide10.xml" Id="R97df3023162045c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f8f15c170547e8" /><Relationship Type="http://schemas.openxmlformats.org/officeDocument/2006/relationships/notesSlide" Target="/ppt/notesSlides/notesSlide11.xml" Id="R54950cdd7cea42b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e8e252f27744bf" /><Relationship Type="http://schemas.openxmlformats.org/officeDocument/2006/relationships/notesSlide" Target="/ppt/notesSlides/notesSlide12.xml" Id="R0428cda3f0c5446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cfa3f291364f78" /><Relationship Type="http://schemas.openxmlformats.org/officeDocument/2006/relationships/notesSlide" Target="/ppt/notesSlides/notesSlide13.xml" Id="Ra97444b8043b45d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b724aef622410c" /><Relationship Type="http://schemas.openxmlformats.org/officeDocument/2006/relationships/notesSlide" Target="/ppt/notesSlides/notesSlide14.xml" Id="Ra38998c43d434bb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5c847428b04a13" /><Relationship Type="http://schemas.openxmlformats.org/officeDocument/2006/relationships/notesSlide" Target="/ppt/notesSlides/notesSlide15.xml" Id="R5f1176c777f8465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c4596bd53543cc" /><Relationship Type="http://schemas.openxmlformats.org/officeDocument/2006/relationships/notesSlide" Target="/ppt/notesSlides/notesSlide16.xml" Id="Rea36c14e66024e8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367c65a7e84fa3" /><Relationship Type="http://schemas.openxmlformats.org/officeDocument/2006/relationships/notesSlide" Target="/ppt/notesSlides/notesSlide17.xml" Id="Rdd8683649530468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738d7567064c71" /><Relationship Type="http://schemas.openxmlformats.org/officeDocument/2006/relationships/notesSlide" Target="/ppt/notesSlides/notesSlide18.xml" Id="R3a481099fcab4fd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1b1b6c539643bb" /><Relationship Type="http://schemas.openxmlformats.org/officeDocument/2006/relationships/notesSlide" Target="/ppt/notesSlides/notesSlide19.xml" Id="Rcefc6cbcb792407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8efea9ab354056" /><Relationship Type="http://schemas.openxmlformats.org/officeDocument/2006/relationships/notesSlide" Target="/ppt/notesSlides/notesSlide20.xml" Id="R688a86ea5404429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2744a998004adb" /><Relationship Type="http://schemas.openxmlformats.org/officeDocument/2006/relationships/notesSlide" Target="/ppt/notesSlides/notesSlide21.xml" Id="Rfd6be435796e4dd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2e0fe0c9fb4520" /><Relationship Type="http://schemas.openxmlformats.org/officeDocument/2006/relationships/notesSlide" Target="/ppt/notesSlides/notesSlide22.xml" Id="Re25dcc5b42374d6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73308a78664142" /><Relationship Type="http://schemas.openxmlformats.org/officeDocument/2006/relationships/notesSlide" Target="/ppt/notesSlides/notesSlide23.xml" Id="R22ee36d47c3543f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a448a001e24d87" /><Relationship Type="http://schemas.openxmlformats.org/officeDocument/2006/relationships/notesSlide" Target="/ppt/notesSlides/notesSlide24.xml" Id="Rb02578236d79470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約伯記第27章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27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27:1  |  Job 27:1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約伯接着說：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Job continued his parable,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27:2  |  Job 27:2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神奪去我的理，全能者使我心中愁苦。 我指着永生的神起誓：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God liveth, who hath taken away my judgment; and the Almighty, who hath vexed my soul;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27:3  |  Job 27:3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我的生命尚在我裏面； 神所賜呼吸之氣仍在我的鼻孔內。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while my breath is in me, and the spirit of God is in my nostrils;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27:4  |  Job 27:4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我的嘴決不說非義之言； 我的舌也不說詭詐之語。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lips shall not speak wickedness, nor my tongue utter deceit.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27:5  |  Job 27:5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我斷不以你們為是； 我至死必不以自己為不正！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forbid that I should justify you: till I die I will not remove mine integrity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27:6  |  Job 27:6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我持定我的義，必不放鬆； 在世的日子，我心必不責備我。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righteousness I hold fast, and will not let it go: my heart shall not reproach me so long as I 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27:7  |  Job 27:7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願我的仇敵如惡人一樣； 願那起來攻擊我的，如不義之人一般。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mine enemy be as the wicked, and he that riseth up against me as the unrighteous.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27:8  |  Job 27:8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不敬虔的人雖然得利， 神奪取其命的時候還有甚麼指望呢？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what is the hope of the hypocrite, though he hath gained, when God taketh away his soul?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27:9  |  Job 27:9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患難臨到他， 神豈能聽他的呼求？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God hear his cry when trouble cometh upon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27:10  |  Job 27:10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他豈以全能者為樂， 隨時求告神呢？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he delight himself in the Almighty? will he always call upon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27:11  |  Job 27:11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神的作為，我要指教你們； 全能者所行的，我也不隱瞞。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teach you by the hand of God: that which is with the Almighty will I not conceal.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27:12  |  Job 27:12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你們自己也都見過， 為何全然變為虛妄呢？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all ye yourselves have seen it; why then are ye thus altogether vain?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27:13  |  Job 27:13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神為惡人所定的分， 強暴人從全能者所得的報乃是這樣：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the portion of a wicked man with God, and the heritage of oppressors, which they shall receive of the Almighty.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27:14  |  Job 27:14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倘或他的兒女增多，還是被刀所殺； 他的子孫必不得飽食。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his children be multiplied, it is for the sword: and his offspring shall not be satisfied with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27:15  |  Job 27:15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他所遺留的人必死而埋葬； 他的寡婦也不哀哭。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Those that remain of him shall be buried in death: and his widows shall not weep.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27:16  |  Job 27:16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他雖積蓄銀子如塵沙， 預備衣服如泥土；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he heap up silver as the dust, and prepare raiment as the clay;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27:17  |  Job 27:17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他只管預備，義人卻要穿上； 他的銀子，無辜的人要分取。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may prepare it, but the just shall put it on, and the innocent shall divide the silver.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27:18  |  Job 27:18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他建造房屋如蟲做窩， 又如守望者所搭的棚。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buildeth his house as a moth, and as a booth that the keeper maketh.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27:19  |  Job 27:19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他雖富足躺臥，卻不得收殮， 轉眼之間就不在了。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rich man shall lie down, but he shall not be gathered: he openeth his eyes, and he is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27:20  |  Job 27:20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驚恐如波濤將他追上； 暴風在夜間將他颳去。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Terrors take hold on him as waters, a tempest stealeth him away in the night.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27:21  |  Job 27:21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東風把他飄去， 又颳他離開本處。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east wind carrieth him away, and he departeth: and as a storm hurleth him out of his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27:22  |  Job 27:22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神要向他射箭，並不留情； 他恨不得逃脫神的手。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God shall cast upon him, and not spare: he would fain flee out of his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27:23  |  Job 27:23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人要向他拍掌， 並要發叱聲，使他離開本處。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Men shall clap their hands at him, and shall hiss him out of his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2026-08-26T10:27:51.0150000Z</dcterms:created>
  <dcterms:modified xsi:type="dcterms:W3CDTF">2026-08-26T10:27:51.0150000Z</dcterms:modified>
</coreProperties>
</file>