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4027fcf7b8e48ab" /><Relationship Type="http://schemas.openxmlformats.org/officeDocument/2006/relationships/extended-properties" Target="/docProps/app.xml" Id="R4f56ae9543fa4b67" /><Relationship Type="http://schemas.openxmlformats.org/officeDocument/2006/relationships/officeDocument" Target="/ppt/presentation.xml" Id="Rc66341d529dd48e4" /></Relationships>
</file>

<file path=ppt/presentation.xml><?xml version="1.0" encoding="utf-8"?>
<p:presentation xmlns:p="http://schemas.openxmlformats.org/presentationml/2006/main">
  <p:sldMasterIdLst>
    <p:sldMasterId xmlns:r="http://schemas.openxmlformats.org/officeDocument/2006/relationships" id="2147483648" r:id="R6aa578defd0b4ba2"/>
  </p:sldMasterIdLst>
  <p:notesMasterIdLst>
    <p:notesMasterId xmlns:r="http://schemas.openxmlformats.org/officeDocument/2006/relationships" r:id="R24caa661c12c4998"/>
  </p:notesMasterIdLst>
  <p:sldIdLst>
    <p:sldId xmlns:r="http://schemas.openxmlformats.org/officeDocument/2006/relationships" id="256" r:id="R76362ae3d0244da3"/>
    <p:sldId xmlns:r="http://schemas.openxmlformats.org/officeDocument/2006/relationships" id="257" r:id="R2d45bb3f4b6e49a1"/>
    <p:sldId xmlns:r="http://schemas.openxmlformats.org/officeDocument/2006/relationships" id="258" r:id="Rabe0d846799c4faa"/>
    <p:sldId xmlns:r="http://schemas.openxmlformats.org/officeDocument/2006/relationships" id="259" r:id="R065020eed0214a34"/>
    <p:sldId xmlns:r="http://schemas.openxmlformats.org/officeDocument/2006/relationships" id="260" r:id="Ra3b04d11b5134f05"/>
    <p:sldId xmlns:r="http://schemas.openxmlformats.org/officeDocument/2006/relationships" id="261" r:id="R74189694e2374636"/>
    <p:sldId xmlns:r="http://schemas.openxmlformats.org/officeDocument/2006/relationships" id="262" r:id="R8e28dc18bb244448"/>
    <p:sldId xmlns:r="http://schemas.openxmlformats.org/officeDocument/2006/relationships" id="263" r:id="R6e078b28b29142f4"/>
    <p:sldId xmlns:r="http://schemas.openxmlformats.org/officeDocument/2006/relationships" id="264" r:id="R2b4e94f44eed4fcc"/>
    <p:sldId xmlns:r="http://schemas.openxmlformats.org/officeDocument/2006/relationships" id="265" r:id="Ref38fa2b712c40e0"/>
    <p:sldId xmlns:r="http://schemas.openxmlformats.org/officeDocument/2006/relationships" id="266" r:id="R399d86e489ea4316"/>
    <p:sldId xmlns:r="http://schemas.openxmlformats.org/officeDocument/2006/relationships" id="267" r:id="Ra5ed776371a74831"/>
    <p:sldId xmlns:r="http://schemas.openxmlformats.org/officeDocument/2006/relationships" id="268" r:id="R8d2bab32bdad43af"/>
    <p:sldId xmlns:r="http://schemas.openxmlformats.org/officeDocument/2006/relationships" id="269" r:id="R0583311fd90b4edc"/>
    <p:sldId xmlns:r="http://schemas.openxmlformats.org/officeDocument/2006/relationships" id="270" r:id="Re79dd07725fa47ec"/>
    <p:sldId xmlns:r="http://schemas.openxmlformats.org/officeDocument/2006/relationships" id="271" r:id="R453269facad645c4"/>
    <p:sldId xmlns:r="http://schemas.openxmlformats.org/officeDocument/2006/relationships" id="272" r:id="R1295322aebd84b1f"/>
    <p:sldId xmlns:r="http://schemas.openxmlformats.org/officeDocument/2006/relationships" id="273" r:id="R689a1b5d7dd44c01"/>
    <p:sldId xmlns:r="http://schemas.openxmlformats.org/officeDocument/2006/relationships" id="274" r:id="R8697e7b817624b4d"/>
    <p:sldId xmlns:r="http://schemas.openxmlformats.org/officeDocument/2006/relationships" id="275" r:id="R66dd9e0a0b1d43ec"/>
    <p:sldId xmlns:r="http://schemas.openxmlformats.org/officeDocument/2006/relationships" id="276" r:id="Rc4457eed2bae4fe5"/>
    <p:sldId xmlns:r="http://schemas.openxmlformats.org/officeDocument/2006/relationships" id="277" r:id="R690203aa97fc4108"/>
    <p:sldId xmlns:r="http://schemas.openxmlformats.org/officeDocument/2006/relationships" id="278" r:id="Re800d5fe97b04a85"/>
    <p:sldId xmlns:r="http://schemas.openxmlformats.org/officeDocument/2006/relationships" id="279" r:id="R6f48d9a12a034780"/>
    <p:sldId xmlns:r="http://schemas.openxmlformats.org/officeDocument/2006/relationships" id="280" r:id="Rf52b7bb939ef4efe"/>
    <p:sldId xmlns:r="http://schemas.openxmlformats.org/officeDocument/2006/relationships" id="281" r:id="R737dde5876714910"/>
    <p:sldId xmlns:r="http://schemas.openxmlformats.org/officeDocument/2006/relationships" id="282" r:id="Rb1460061fd884aaf"/>
    <p:sldId xmlns:r="http://schemas.openxmlformats.org/officeDocument/2006/relationships" id="283" r:id="R6a8945245dd749dc"/>
    <p:sldId xmlns:r="http://schemas.openxmlformats.org/officeDocument/2006/relationships" id="284" r:id="Rc46bb4faab2c4489"/>
    <p:sldId xmlns:r="http://schemas.openxmlformats.org/officeDocument/2006/relationships" id="285" r:id="Ra34b922f6abe4e0b"/>
    <p:sldId xmlns:r="http://schemas.openxmlformats.org/officeDocument/2006/relationships" id="286" r:id="Rad3e9c0898924d21"/>
    <p:sldId xmlns:r="http://schemas.openxmlformats.org/officeDocument/2006/relationships" id="287" r:id="R2001bfe4bc9d49e4"/>
    <p:sldId xmlns:r="http://schemas.openxmlformats.org/officeDocument/2006/relationships" id="288" r:id="Rd1242f657ca24daa"/>
    <p:sldId xmlns:r="http://schemas.openxmlformats.org/officeDocument/2006/relationships" id="289" r:id="R1016250f4188488b"/>
    <p:sldId xmlns:r="http://schemas.openxmlformats.org/officeDocument/2006/relationships" id="290" r:id="R047be487411f499d"/>
    <p:sldId xmlns:r="http://schemas.openxmlformats.org/officeDocument/2006/relationships" id="291" r:id="R068eb88094d34258"/>
    <p:sldId xmlns:r="http://schemas.openxmlformats.org/officeDocument/2006/relationships" id="292" r:id="R8441b2b4112c405a"/>
    <p:sldId xmlns:r="http://schemas.openxmlformats.org/officeDocument/2006/relationships" id="293" r:id="R06806ff4666c426f"/>
    <p:sldId xmlns:r="http://schemas.openxmlformats.org/officeDocument/2006/relationships" id="294" r:id="R6be1bf7c30d844f6"/>
    <p:sldId xmlns:r="http://schemas.openxmlformats.org/officeDocument/2006/relationships" id="295" r:id="Re205745f9a2b4f37"/>
    <p:sldId xmlns:r="http://schemas.openxmlformats.org/officeDocument/2006/relationships" id="296" r:id="R93f3ef71b9054a96"/>
    <p:sldId xmlns:r="http://schemas.openxmlformats.org/officeDocument/2006/relationships" id="297" r:id="R0e7da3cfc2aa42ba"/>
    <p:sldId xmlns:r="http://schemas.openxmlformats.org/officeDocument/2006/relationships" id="298" r:id="R2d899cc2b62342be"/>
    <p:sldId xmlns:r="http://schemas.openxmlformats.org/officeDocument/2006/relationships" id="299" r:id="R96841e08f6054b0e"/>
    <p:sldId xmlns:r="http://schemas.openxmlformats.org/officeDocument/2006/relationships" id="300" r:id="R175d9f0483ca44a2"/>
    <p:sldId xmlns:r="http://schemas.openxmlformats.org/officeDocument/2006/relationships" id="301" r:id="Rab52161f53504975"/>
    <p:sldId xmlns:r="http://schemas.openxmlformats.org/officeDocument/2006/relationships" id="302" r:id="R185253d85f8241fc"/>
    <p:sldId xmlns:r="http://schemas.openxmlformats.org/officeDocument/2006/relationships" id="303" r:id="Rc11c003a724148de"/>
    <p:sldId xmlns:r="http://schemas.openxmlformats.org/officeDocument/2006/relationships" id="304" r:id="Rd04d81e1e8b24418"/>
    <p:sldId xmlns:r="http://schemas.openxmlformats.org/officeDocument/2006/relationships" id="305" r:id="Rfbb3893985164c17"/>
    <p:sldId xmlns:r="http://schemas.openxmlformats.org/officeDocument/2006/relationships" id="306" r:id="R886634ca569f4750"/>
    <p:sldId xmlns:r="http://schemas.openxmlformats.org/officeDocument/2006/relationships" id="307" r:id="R1746b83447c64f48"/>
    <p:sldId xmlns:r="http://schemas.openxmlformats.org/officeDocument/2006/relationships" id="308" r:id="R9ab5fc47d16e48f3"/>
    <p:sldId xmlns:r="http://schemas.openxmlformats.org/officeDocument/2006/relationships" id="309" r:id="R559372a03bc34412"/>
    <p:sldId xmlns:r="http://schemas.openxmlformats.org/officeDocument/2006/relationships" id="310" r:id="Rc999d5bb4f1a489d"/>
    <p:sldId xmlns:r="http://schemas.openxmlformats.org/officeDocument/2006/relationships" id="311" r:id="R3e9d80e8f5b045a4"/>
    <p:sldId xmlns:r="http://schemas.openxmlformats.org/officeDocument/2006/relationships" id="312" r:id="R66fee2f1bc5942aa"/>
    <p:sldId xmlns:r="http://schemas.openxmlformats.org/officeDocument/2006/relationships" id="313" r:id="Rbb4c568d403d4db2"/>
    <p:sldId xmlns:r="http://schemas.openxmlformats.org/officeDocument/2006/relationships" id="314" r:id="R5239c96a110747bd"/>
    <p:sldId xmlns:r="http://schemas.openxmlformats.org/officeDocument/2006/relationships" id="315" r:id="R8081e6c7547140d4"/>
    <p:sldId xmlns:r="http://schemas.openxmlformats.org/officeDocument/2006/relationships" id="316" r:id="R344be76b37494b03"/>
    <p:sldId xmlns:r="http://schemas.openxmlformats.org/officeDocument/2006/relationships" id="317" r:id="R29644414a8fd4347"/>
    <p:sldId xmlns:r="http://schemas.openxmlformats.org/officeDocument/2006/relationships" id="318" r:id="R97fa9cb6c5964bec"/>
    <p:sldId xmlns:r="http://schemas.openxmlformats.org/officeDocument/2006/relationships" id="319" r:id="R1805cdbfd9ba44f7"/>
    <p:sldId xmlns:r="http://schemas.openxmlformats.org/officeDocument/2006/relationships" id="320" r:id="R286007645d3c4bc4"/>
    <p:sldId xmlns:r="http://schemas.openxmlformats.org/officeDocument/2006/relationships" id="321" r:id="R892ec274d79545b7"/>
    <p:sldId xmlns:r="http://schemas.openxmlformats.org/officeDocument/2006/relationships" id="322" r:id="R14da723146244d8e"/>
    <p:sldId xmlns:r="http://schemas.openxmlformats.org/officeDocument/2006/relationships" id="323" r:id="R42ec388774e144fb"/>
    <p:sldId xmlns:r="http://schemas.openxmlformats.org/officeDocument/2006/relationships" id="324" r:id="R4307f2d29bc84757"/>
    <p:sldId xmlns:r="http://schemas.openxmlformats.org/officeDocument/2006/relationships" id="325" r:id="Rf4300499e60d48d1"/>
    <p:sldId xmlns:r="http://schemas.openxmlformats.org/officeDocument/2006/relationships" id="326" r:id="R332b8005931d47a4"/>
    <p:sldId xmlns:r="http://schemas.openxmlformats.org/officeDocument/2006/relationships" id="327" r:id="Rc495d930fb384242"/>
    <p:sldId xmlns:r="http://schemas.openxmlformats.org/officeDocument/2006/relationships" id="328" r:id="R4d4007a84fa14118"/>
    <p:sldId xmlns:r="http://schemas.openxmlformats.org/officeDocument/2006/relationships" id="329" r:id="R4c4a9e1d36404aa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3703aad5a248b5" /><Relationship Type="http://schemas.openxmlformats.org/officeDocument/2006/relationships/slideMaster" Target="/ppt/slideMasters/slideMaster1.xml" Id="R6aa578defd0b4ba2" /><Relationship Type="http://schemas.openxmlformats.org/officeDocument/2006/relationships/notesMaster" Target="/ppt/notesMasters/notesMaster1.xml" Id="R24caa661c12c4998" /><Relationship Type="http://schemas.openxmlformats.org/officeDocument/2006/relationships/presProps" Target="/ppt/presProps.xml" Id="Re5119a3588df4f4b" /><Relationship Type="http://schemas.openxmlformats.org/officeDocument/2006/relationships/tableStyles" Target="/ppt/tableStyles.xml" Id="Re44927c69d9f4d76" /><Relationship Type="http://schemas.openxmlformats.org/officeDocument/2006/relationships/slide" Target="/ppt/slides/slide1.xml" Id="R76362ae3d0244da3" /><Relationship Type="http://schemas.openxmlformats.org/officeDocument/2006/relationships/slide" Target="/ppt/slides/slide2.xml" Id="R2d45bb3f4b6e49a1" /><Relationship Type="http://schemas.openxmlformats.org/officeDocument/2006/relationships/slide" Target="/ppt/slides/slide3.xml" Id="Rabe0d846799c4faa" /><Relationship Type="http://schemas.openxmlformats.org/officeDocument/2006/relationships/slide" Target="/ppt/slides/slide4.xml" Id="R065020eed0214a34" /><Relationship Type="http://schemas.openxmlformats.org/officeDocument/2006/relationships/slide" Target="/ppt/slides/slide5.xml" Id="Ra3b04d11b5134f05" /><Relationship Type="http://schemas.openxmlformats.org/officeDocument/2006/relationships/slide" Target="/ppt/slides/slide6.xml" Id="R74189694e2374636" /><Relationship Type="http://schemas.openxmlformats.org/officeDocument/2006/relationships/slide" Target="/ppt/slides/slide7.xml" Id="R8e28dc18bb244448" /><Relationship Type="http://schemas.openxmlformats.org/officeDocument/2006/relationships/slide" Target="/ppt/slides/slide8.xml" Id="R6e078b28b29142f4" /><Relationship Type="http://schemas.openxmlformats.org/officeDocument/2006/relationships/slide" Target="/ppt/slides/slide9.xml" Id="R2b4e94f44eed4fcc" /><Relationship Type="http://schemas.openxmlformats.org/officeDocument/2006/relationships/slide" Target="/ppt/slides/slide10.xml" Id="Ref38fa2b712c40e0" /><Relationship Type="http://schemas.openxmlformats.org/officeDocument/2006/relationships/slide" Target="/ppt/slides/slide11.xml" Id="R399d86e489ea4316" /><Relationship Type="http://schemas.openxmlformats.org/officeDocument/2006/relationships/slide" Target="/ppt/slides/slide12.xml" Id="Ra5ed776371a74831" /><Relationship Type="http://schemas.openxmlformats.org/officeDocument/2006/relationships/slide" Target="/ppt/slides/slide13.xml" Id="R8d2bab32bdad43af" /><Relationship Type="http://schemas.openxmlformats.org/officeDocument/2006/relationships/slide" Target="/ppt/slides/slide14.xml" Id="R0583311fd90b4edc" /><Relationship Type="http://schemas.openxmlformats.org/officeDocument/2006/relationships/slide" Target="/ppt/slides/slide15.xml" Id="Re79dd07725fa47ec" /><Relationship Type="http://schemas.openxmlformats.org/officeDocument/2006/relationships/slide" Target="/ppt/slides/slide16.xml" Id="R453269facad645c4" /><Relationship Type="http://schemas.openxmlformats.org/officeDocument/2006/relationships/slide" Target="/ppt/slides/slide17.xml" Id="R1295322aebd84b1f" /><Relationship Type="http://schemas.openxmlformats.org/officeDocument/2006/relationships/slide" Target="/ppt/slides/slide18.xml" Id="R689a1b5d7dd44c01" /><Relationship Type="http://schemas.openxmlformats.org/officeDocument/2006/relationships/slide" Target="/ppt/slides/slide19.xml" Id="R8697e7b817624b4d" /><Relationship Type="http://schemas.openxmlformats.org/officeDocument/2006/relationships/slide" Target="/ppt/slides/slide20.xml" Id="R66dd9e0a0b1d43ec" /><Relationship Type="http://schemas.openxmlformats.org/officeDocument/2006/relationships/slide" Target="/ppt/slides/slide21.xml" Id="Rc4457eed2bae4fe5" /><Relationship Type="http://schemas.openxmlformats.org/officeDocument/2006/relationships/slide" Target="/ppt/slides/slide22.xml" Id="R690203aa97fc4108" /><Relationship Type="http://schemas.openxmlformats.org/officeDocument/2006/relationships/slide" Target="/ppt/slides/slide23.xml" Id="Re800d5fe97b04a85" /><Relationship Type="http://schemas.openxmlformats.org/officeDocument/2006/relationships/slide" Target="/ppt/slides/slide24.xml" Id="R6f48d9a12a034780" /><Relationship Type="http://schemas.openxmlformats.org/officeDocument/2006/relationships/slide" Target="/ppt/slides/slide25.xml" Id="Rf52b7bb939ef4efe" /><Relationship Type="http://schemas.openxmlformats.org/officeDocument/2006/relationships/slide" Target="/ppt/slides/slide26.xml" Id="R737dde5876714910" /><Relationship Type="http://schemas.openxmlformats.org/officeDocument/2006/relationships/slide" Target="/ppt/slides/slide27.xml" Id="Rb1460061fd884aaf" /><Relationship Type="http://schemas.openxmlformats.org/officeDocument/2006/relationships/slide" Target="/ppt/slides/slide28.xml" Id="R6a8945245dd749dc" /><Relationship Type="http://schemas.openxmlformats.org/officeDocument/2006/relationships/slide" Target="/ppt/slides/slide29.xml" Id="Rc46bb4faab2c4489" /><Relationship Type="http://schemas.openxmlformats.org/officeDocument/2006/relationships/slide" Target="/ppt/slides/slide30.xml" Id="Ra34b922f6abe4e0b" /><Relationship Type="http://schemas.openxmlformats.org/officeDocument/2006/relationships/slide" Target="/ppt/slides/slide31.xml" Id="Rad3e9c0898924d21" /><Relationship Type="http://schemas.openxmlformats.org/officeDocument/2006/relationships/slide" Target="/ppt/slides/slide32.xml" Id="R2001bfe4bc9d49e4" /><Relationship Type="http://schemas.openxmlformats.org/officeDocument/2006/relationships/slide" Target="/ppt/slides/slide33.xml" Id="Rd1242f657ca24daa" /><Relationship Type="http://schemas.openxmlformats.org/officeDocument/2006/relationships/slide" Target="/ppt/slides/slide34.xml" Id="R1016250f4188488b" /><Relationship Type="http://schemas.openxmlformats.org/officeDocument/2006/relationships/slide" Target="/ppt/slides/slide35.xml" Id="R047be487411f499d" /><Relationship Type="http://schemas.openxmlformats.org/officeDocument/2006/relationships/slide" Target="/ppt/slides/slide36.xml" Id="R068eb88094d34258" /><Relationship Type="http://schemas.openxmlformats.org/officeDocument/2006/relationships/slide" Target="/ppt/slides/slide37.xml" Id="R8441b2b4112c405a" /><Relationship Type="http://schemas.openxmlformats.org/officeDocument/2006/relationships/slide" Target="/ppt/slides/slide38.xml" Id="R06806ff4666c426f" /><Relationship Type="http://schemas.openxmlformats.org/officeDocument/2006/relationships/slide" Target="/ppt/slides/slide39.xml" Id="R6be1bf7c30d844f6" /><Relationship Type="http://schemas.openxmlformats.org/officeDocument/2006/relationships/slide" Target="/ppt/slides/slide40.xml" Id="Re205745f9a2b4f37" /><Relationship Type="http://schemas.openxmlformats.org/officeDocument/2006/relationships/slide" Target="/ppt/slides/slide41.xml" Id="R93f3ef71b9054a96" /><Relationship Type="http://schemas.openxmlformats.org/officeDocument/2006/relationships/slide" Target="/ppt/slides/slide42.xml" Id="R0e7da3cfc2aa42ba" /><Relationship Type="http://schemas.openxmlformats.org/officeDocument/2006/relationships/slide" Target="/ppt/slides/slide43.xml" Id="R2d899cc2b62342be" /><Relationship Type="http://schemas.openxmlformats.org/officeDocument/2006/relationships/slide" Target="/ppt/slides/slide44.xml" Id="R96841e08f6054b0e" /><Relationship Type="http://schemas.openxmlformats.org/officeDocument/2006/relationships/slide" Target="/ppt/slides/slide45.xml" Id="R175d9f0483ca44a2" /><Relationship Type="http://schemas.openxmlformats.org/officeDocument/2006/relationships/slide" Target="/ppt/slides/slide46.xml" Id="Rab52161f53504975" /><Relationship Type="http://schemas.openxmlformats.org/officeDocument/2006/relationships/slide" Target="/ppt/slides/slide47.xml" Id="R185253d85f8241fc" /><Relationship Type="http://schemas.openxmlformats.org/officeDocument/2006/relationships/slide" Target="/ppt/slides/slide48.xml" Id="Rc11c003a724148de" /><Relationship Type="http://schemas.openxmlformats.org/officeDocument/2006/relationships/slide" Target="/ppt/slides/slide49.xml" Id="Rd04d81e1e8b24418" /><Relationship Type="http://schemas.openxmlformats.org/officeDocument/2006/relationships/slide" Target="/ppt/slides/slide50.xml" Id="Rfbb3893985164c17" /><Relationship Type="http://schemas.openxmlformats.org/officeDocument/2006/relationships/slide" Target="/ppt/slides/slide51.xml" Id="R886634ca569f4750" /><Relationship Type="http://schemas.openxmlformats.org/officeDocument/2006/relationships/slide" Target="/ppt/slides/slide52.xml" Id="R1746b83447c64f48" /><Relationship Type="http://schemas.openxmlformats.org/officeDocument/2006/relationships/slide" Target="/ppt/slides/slide53.xml" Id="R9ab5fc47d16e48f3" /><Relationship Type="http://schemas.openxmlformats.org/officeDocument/2006/relationships/slide" Target="/ppt/slides/slide54.xml" Id="R559372a03bc34412" /><Relationship Type="http://schemas.openxmlformats.org/officeDocument/2006/relationships/slide" Target="/ppt/slides/slide55.xml" Id="Rc999d5bb4f1a489d" /><Relationship Type="http://schemas.openxmlformats.org/officeDocument/2006/relationships/slide" Target="/ppt/slides/slide56.xml" Id="R3e9d80e8f5b045a4" /><Relationship Type="http://schemas.openxmlformats.org/officeDocument/2006/relationships/slide" Target="/ppt/slides/slide57.xml" Id="R66fee2f1bc5942aa" /><Relationship Type="http://schemas.openxmlformats.org/officeDocument/2006/relationships/slide" Target="/ppt/slides/slide58.xml" Id="Rbb4c568d403d4db2" /><Relationship Type="http://schemas.openxmlformats.org/officeDocument/2006/relationships/slide" Target="/ppt/slides/slide59.xml" Id="R5239c96a110747bd" /><Relationship Type="http://schemas.openxmlformats.org/officeDocument/2006/relationships/slide" Target="/ppt/slides/slide60.xml" Id="R8081e6c7547140d4" /><Relationship Type="http://schemas.openxmlformats.org/officeDocument/2006/relationships/slide" Target="/ppt/slides/slide61.xml" Id="R344be76b37494b03" /><Relationship Type="http://schemas.openxmlformats.org/officeDocument/2006/relationships/slide" Target="/ppt/slides/slide62.xml" Id="R29644414a8fd4347" /><Relationship Type="http://schemas.openxmlformats.org/officeDocument/2006/relationships/slide" Target="/ppt/slides/slide63.xml" Id="R97fa9cb6c5964bec" /><Relationship Type="http://schemas.openxmlformats.org/officeDocument/2006/relationships/slide" Target="/ppt/slides/slide64.xml" Id="R1805cdbfd9ba44f7" /><Relationship Type="http://schemas.openxmlformats.org/officeDocument/2006/relationships/slide" Target="/ppt/slides/slide65.xml" Id="R286007645d3c4bc4" /><Relationship Type="http://schemas.openxmlformats.org/officeDocument/2006/relationships/slide" Target="/ppt/slides/slide66.xml" Id="R892ec274d79545b7" /><Relationship Type="http://schemas.openxmlformats.org/officeDocument/2006/relationships/slide" Target="/ppt/slides/slide67.xml" Id="R14da723146244d8e" /><Relationship Type="http://schemas.openxmlformats.org/officeDocument/2006/relationships/slide" Target="/ppt/slides/slide68.xml" Id="R42ec388774e144fb" /><Relationship Type="http://schemas.openxmlformats.org/officeDocument/2006/relationships/slide" Target="/ppt/slides/slide69.xml" Id="R4307f2d29bc84757" /><Relationship Type="http://schemas.openxmlformats.org/officeDocument/2006/relationships/slide" Target="/ppt/slides/slide70.xml" Id="Rf4300499e60d48d1" /><Relationship Type="http://schemas.openxmlformats.org/officeDocument/2006/relationships/slide" Target="/ppt/slides/slide71.xml" Id="R332b8005931d47a4" /><Relationship Type="http://schemas.openxmlformats.org/officeDocument/2006/relationships/slide" Target="/ppt/slides/slide72.xml" Id="Rc495d930fb384242" /><Relationship Type="http://schemas.openxmlformats.org/officeDocument/2006/relationships/slide" Target="/ppt/slides/slide73.xml" Id="R4d4007a84fa14118" /><Relationship Type="http://schemas.openxmlformats.org/officeDocument/2006/relationships/slide" Target="/ppt/slides/slide74.xml" Id="R4c4a9e1d36404aa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1c56012a56f4f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d73d8b46e8d4119" /><Relationship Type="http://schemas.openxmlformats.org/officeDocument/2006/relationships/notesMaster" Target="/ppt/notesMasters/notesMaster1.xml" Id="R624c990204b7475b"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8e8cf4ef4e49f7" /><Relationship Type="http://schemas.openxmlformats.org/officeDocument/2006/relationships/notesMaster" Target="/ppt/notesMasters/notesMaster1.xml" Id="Rdad9b554fe094c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c0b6444e7449cb" /><Relationship Type="http://schemas.openxmlformats.org/officeDocument/2006/relationships/notesMaster" Target="/ppt/notesMasters/notesMaster1.xml" Id="Rea1cacedfb7f4c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dadb365d3a45ef" /><Relationship Type="http://schemas.openxmlformats.org/officeDocument/2006/relationships/notesMaster" Target="/ppt/notesMasters/notesMaster1.xml" Id="R80adb566402b4b1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61f21e0da1f48eb" /><Relationship Type="http://schemas.openxmlformats.org/officeDocument/2006/relationships/notesMaster" Target="/ppt/notesMasters/notesMaster1.xml" Id="Rc353c405a3684be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7ab649958b142a3" /><Relationship Type="http://schemas.openxmlformats.org/officeDocument/2006/relationships/notesMaster" Target="/ppt/notesMasters/notesMaster1.xml" Id="Rfd3c27acc78f44c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5721a594f049db" /><Relationship Type="http://schemas.openxmlformats.org/officeDocument/2006/relationships/notesMaster" Target="/ppt/notesMasters/notesMaster1.xml" Id="R07cca69efe0d415b" /></Relationships>
</file>

<file path=ppt/notesSlides/_rels/notesSlide8.xml.rels>&#65279;<?xml version="1.0" encoding="utf-8"?><Relationships xmlns="http://schemas.openxmlformats.org/package/2006/relationships"><Relationship Type="http://schemas.openxmlformats.org/officeDocument/2006/relationships/slide" Target="/ppt/slides/slide8.xml" Id="Raffb2dd95e6f45e1" /><Relationship Type="http://schemas.openxmlformats.org/officeDocument/2006/relationships/notesMaster" Target="/ppt/notesMasters/notesMaster1.xml" Id="R5d31ef421995450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d61e233ebf4a3e" /><Relationship Type="http://schemas.openxmlformats.org/officeDocument/2006/relationships/notesMaster" Target="/ppt/notesMasters/notesMaster1.xml" Id="Rb4320988679642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8ea29d5272d4b46" /><Relationship Type="http://schemas.openxmlformats.org/officeDocument/2006/relationships/notesMaster" Target="/ppt/notesMasters/notesMaster1.xml" Id="R5ffc1c15b05648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d5bd24190d4205" /><Relationship Type="http://schemas.openxmlformats.org/officeDocument/2006/relationships/notesMaster" Target="/ppt/notesMasters/notesMaster1.xml" Id="R17a699337f1a4f9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62a0b4922b84612" /><Relationship Type="http://schemas.openxmlformats.org/officeDocument/2006/relationships/notesMaster" Target="/ppt/notesMasters/notesMaster1.xml" Id="R35cc37317c5f419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0f84eab7ce84dfc" /><Relationship Type="http://schemas.openxmlformats.org/officeDocument/2006/relationships/notesMaster" Target="/ppt/notesMasters/notesMaster1.xml" Id="Rc8af6a6100254c9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3bfe1af2ec04267" /><Relationship Type="http://schemas.openxmlformats.org/officeDocument/2006/relationships/notesMaster" Target="/ppt/notesMasters/notesMaster1.xml" Id="R6cdea71cacc8496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67a2e9e0b034ff5" /><Relationship Type="http://schemas.openxmlformats.org/officeDocument/2006/relationships/notesMaster" Target="/ppt/notesMasters/notesMaster1.xml" Id="R86e65ec1cdc5414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01df82f0385447d" /><Relationship Type="http://schemas.openxmlformats.org/officeDocument/2006/relationships/notesMaster" Target="/ppt/notesMasters/notesMaster1.xml" Id="Rcf9fd324a4e140a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ad2068e976b4b41" /><Relationship Type="http://schemas.openxmlformats.org/officeDocument/2006/relationships/notesMaster" Target="/ppt/notesMasters/notesMaster1.xml" Id="R0bcb4e46e23f4bb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68f73f33ffc426c" /><Relationship Type="http://schemas.openxmlformats.org/officeDocument/2006/relationships/notesMaster" Target="/ppt/notesMasters/notesMaster1.xml" Id="R5574ab019dfb4c6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4e6a847dba74eff" /><Relationship Type="http://schemas.openxmlformats.org/officeDocument/2006/relationships/notesMaster" Target="/ppt/notesMasters/notesMaster1.xml" Id="R7bb283948b924d1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ab669b54f744478" /><Relationship Type="http://schemas.openxmlformats.org/officeDocument/2006/relationships/notesMaster" Target="/ppt/notesMasters/notesMaster1.xml" Id="R049f3fab490a4a6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fac73ecf8fb4b9e" /><Relationship Type="http://schemas.openxmlformats.org/officeDocument/2006/relationships/notesMaster" Target="/ppt/notesMasters/notesMaster1.xml" Id="R76e81b4983284d9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8e6fa787fe9408d" /><Relationship Type="http://schemas.openxmlformats.org/officeDocument/2006/relationships/notesMaster" Target="/ppt/notesMasters/notesMaster1.xml" Id="R7ff6d0b56bb94c5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0c25ae0de59459e" /><Relationship Type="http://schemas.openxmlformats.org/officeDocument/2006/relationships/notesMaster" Target="/ppt/notesMasters/notesMaster1.xml" Id="R5e3140fcb7be4a1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e04ee21081a42d0" /><Relationship Type="http://schemas.openxmlformats.org/officeDocument/2006/relationships/notesMaster" Target="/ppt/notesMasters/notesMaster1.xml" Id="Recaa64e6fa584f4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ba5358b807e47fd" /><Relationship Type="http://schemas.openxmlformats.org/officeDocument/2006/relationships/notesMaster" Target="/ppt/notesMasters/notesMaster1.xml" Id="Rec37e56566d9441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73d99d2eb7f4061" /><Relationship Type="http://schemas.openxmlformats.org/officeDocument/2006/relationships/notesMaster" Target="/ppt/notesMasters/notesMaster1.xml" Id="R28f3ccb7fa624df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7edb3cfd86448f1" /><Relationship Type="http://schemas.openxmlformats.org/officeDocument/2006/relationships/notesMaster" Target="/ppt/notesMasters/notesMaster1.xml" Id="R79bc927f12ea4c2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8ad49e635e849db" /><Relationship Type="http://schemas.openxmlformats.org/officeDocument/2006/relationships/notesMaster" Target="/ppt/notesMasters/notesMaster1.xml" Id="R749c90ed5aca401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ad0d39e6ebf496b" /><Relationship Type="http://schemas.openxmlformats.org/officeDocument/2006/relationships/notesMaster" Target="/ppt/notesMasters/notesMaster1.xml" Id="R1861d908a65042e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a73f39a908a4f89" /><Relationship Type="http://schemas.openxmlformats.org/officeDocument/2006/relationships/notesMaster" Target="/ppt/notesMasters/notesMaster1.xml" Id="R568a64d3113943c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3ace5b611d84392" /><Relationship Type="http://schemas.openxmlformats.org/officeDocument/2006/relationships/notesMaster" Target="/ppt/notesMasters/notesMaster1.xml" Id="R86f673e1356b47b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ee7a1f1aeb34bf1" /><Relationship Type="http://schemas.openxmlformats.org/officeDocument/2006/relationships/notesMaster" Target="/ppt/notesMasters/notesMaster1.xml" Id="Rc7ca81336eee492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d63876c8e374851" /><Relationship Type="http://schemas.openxmlformats.org/officeDocument/2006/relationships/notesMaster" Target="/ppt/notesMasters/notesMaster1.xml" Id="R9510c6435a0742c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9e981fa25ee4932" /><Relationship Type="http://schemas.openxmlformats.org/officeDocument/2006/relationships/notesMaster" Target="/ppt/notesMasters/notesMaster1.xml" Id="R28645da233034de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2ec39c958084f4f" /><Relationship Type="http://schemas.openxmlformats.org/officeDocument/2006/relationships/notesMaster" Target="/ppt/notesMasters/notesMaster1.xml" Id="R6b8bb52cef1c4d0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5f8fd71a6864020" /><Relationship Type="http://schemas.openxmlformats.org/officeDocument/2006/relationships/notesMaster" Target="/ppt/notesMasters/notesMaster1.xml" Id="R4609719506b549d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ec41c2093624553" /><Relationship Type="http://schemas.openxmlformats.org/officeDocument/2006/relationships/notesMaster" Target="/ppt/notesMasters/notesMaster1.xml" Id="R0cf7d29692e748a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073da43a0c64b35" /><Relationship Type="http://schemas.openxmlformats.org/officeDocument/2006/relationships/notesMaster" Target="/ppt/notesMasters/notesMaster1.xml" Id="R5fd36a16e0ac4841"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8a81ecae81b4cf2" /><Relationship Type="http://schemas.openxmlformats.org/officeDocument/2006/relationships/notesMaster" Target="/ppt/notesMasters/notesMaster1.xml" Id="R968299ea5ad748c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596bd7a1f894e67" /><Relationship Type="http://schemas.openxmlformats.org/officeDocument/2006/relationships/notesMaster" Target="/ppt/notesMasters/notesMaster1.xml" Id="R88f9d4fbc41741b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a12f91401444a0f" /><Relationship Type="http://schemas.openxmlformats.org/officeDocument/2006/relationships/notesMaster" Target="/ppt/notesMasters/notesMaster1.xml" Id="R68952dc71dbc4e1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a8344ace7d94d3b" /><Relationship Type="http://schemas.openxmlformats.org/officeDocument/2006/relationships/notesMaster" Target="/ppt/notesMasters/notesMaster1.xml" Id="R84dea032ea4c454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c367cdb1447417f" /><Relationship Type="http://schemas.openxmlformats.org/officeDocument/2006/relationships/notesMaster" Target="/ppt/notesMasters/notesMaster1.xml" Id="Ra82e9cf93d81460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b6256f90fd24d63" /><Relationship Type="http://schemas.openxmlformats.org/officeDocument/2006/relationships/notesMaster" Target="/ppt/notesMasters/notesMaster1.xml" Id="R69b993852ed2489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ab87dd4dde5c4fb8" /><Relationship Type="http://schemas.openxmlformats.org/officeDocument/2006/relationships/notesMaster" Target="/ppt/notesMasters/notesMaster1.xml" Id="Re0796d105651401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fbbcd41070843dd" /><Relationship Type="http://schemas.openxmlformats.org/officeDocument/2006/relationships/notesMaster" Target="/ppt/notesMasters/notesMaster1.xml" Id="R0c25813096f6417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8488d4e872944d0" /><Relationship Type="http://schemas.openxmlformats.org/officeDocument/2006/relationships/notesMaster" Target="/ppt/notesMasters/notesMaster1.xml" Id="R41a29430bdb4478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c51ccdeb776d4b40" /><Relationship Type="http://schemas.openxmlformats.org/officeDocument/2006/relationships/notesMaster" Target="/ppt/notesMasters/notesMaster1.xml" Id="R5a129ddaacd447a1"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f446d8d14c0e4ad1" /><Relationship Type="http://schemas.openxmlformats.org/officeDocument/2006/relationships/notesMaster" Target="/ppt/notesMasters/notesMaster1.xml" Id="Rdf01c4b7167d4733"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881c2924cc5d4106" /><Relationship Type="http://schemas.openxmlformats.org/officeDocument/2006/relationships/notesMaster" Target="/ppt/notesMasters/notesMaster1.xml" Id="Reb12cc12fd304551"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eddc3f58a74e49b6" /><Relationship Type="http://schemas.openxmlformats.org/officeDocument/2006/relationships/notesMaster" Target="/ppt/notesMasters/notesMaster1.xml" Id="R363e55dd26fd4bc2"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df843290f60946dd" /><Relationship Type="http://schemas.openxmlformats.org/officeDocument/2006/relationships/notesMaster" Target="/ppt/notesMasters/notesMaster1.xml" Id="R76c3d5229b5b48b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ec3383b3a4b744f1" /><Relationship Type="http://schemas.openxmlformats.org/officeDocument/2006/relationships/notesMaster" Target="/ppt/notesMasters/notesMaster1.xml" Id="R8f7f027929eb49f1"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0cfd40b6087f41dd" /><Relationship Type="http://schemas.openxmlformats.org/officeDocument/2006/relationships/notesMaster" Target="/ppt/notesMasters/notesMaster1.xml" Id="Red8190273c334d6c"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0060ce8a4c774d50" /><Relationship Type="http://schemas.openxmlformats.org/officeDocument/2006/relationships/notesMaster" Target="/ppt/notesMasters/notesMaster1.xml" Id="Reb711026a76b4577"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56b4a103bff84a19" /><Relationship Type="http://schemas.openxmlformats.org/officeDocument/2006/relationships/notesMaster" Target="/ppt/notesMasters/notesMaster1.xml" Id="R3e5f39a6fdcb4e28"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00c220d71d2d45bb" /><Relationship Type="http://schemas.openxmlformats.org/officeDocument/2006/relationships/notesMaster" Target="/ppt/notesMasters/notesMaster1.xml" Id="R35a7bdcd02b246bd"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1aaf569ff12c457f" /><Relationship Type="http://schemas.openxmlformats.org/officeDocument/2006/relationships/notesMaster" Target="/ppt/notesMasters/notesMaster1.xml" Id="R5a3a4ca6155d43ec"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9b64c5a6ec384e7a" /><Relationship Type="http://schemas.openxmlformats.org/officeDocument/2006/relationships/notesMaster" Target="/ppt/notesMasters/notesMaster1.xml" Id="R46e8edf991504391"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0bbbdb623d2546fe" /><Relationship Type="http://schemas.openxmlformats.org/officeDocument/2006/relationships/notesMaster" Target="/ppt/notesMasters/notesMaster1.xml" Id="Re60bf2d3635e4cf1"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c777b92ebd0f441c" /><Relationship Type="http://schemas.openxmlformats.org/officeDocument/2006/relationships/notesMaster" Target="/ppt/notesMasters/notesMaster1.xml" Id="R1c690d7bd739475a"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001db18a83ce47e7" /><Relationship Type="http://schemas.openxmlformats.org/officeDocument/2006/relationships/notesMaster" Target="/ppt/notesMasters/notesMaster1.xml" Id="R2a31ac5440b04104"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cd5217e20feb4664" /><Relationship Type="http://schemas.openxmlformats.org/officeDocument/2006/relationships/notesMaster" Target="/ppt/notesMasters/notesMaster1.xml" Id="Rd4e19dcc91be4f1f"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f11ea70be7314441" /><Relationship Type="http://schemas.openxmlformats.org/officeDocument/2006/relationships/notesMaster" Target="/ppt/notesMasters/notesMaster1.xml" Id="R6d73dc7ef91d43d6"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a82664ba01af4e7d" /><Relationship Type="http://schemas.openxmlformats.org/officeDocument/2006/relationships/notesMaster" Target="/ppt/notesMasters/notesMaster1.xml" Id="R0faf50cee97e42a5"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5b219253e85c4f39" /><Relationship Type="http://schemas.openxmlformats.org/officeDocument/2006/relationships/notesMaster" Target="/ppt/notesMasters/notesMaster1.xml" Id="Ra18f5d87a6a84051"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d8db66b15d4a4cc8" /><Relationship Type="http://schemas.openxmlformats.org/officeDocument/2006/relationships/notesMaster" Target="/ppt/notesMasters/notesMaster1.xml" Id="R3e1bf722f2b04fef"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b6f496fe907b4a47" /><Relationship Type="http://schemas.openxmlformats.org/officeDocument/2006/relationships/notesMaster" Target="/ppt/notesMasters/notesMaster1.xml" Id="R8644b35950464599"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cd8fd4aa7a8349ec" /><Relationship Type="http://schemas.openxmlformats.org/officeDocument/2006/relationships/notesMaster" Target="/ppt/notesMasters/notesMaster1.xml" Id="R893b64d354fa4b18"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2444852a95134853" /><Relationship Type="http://schemas.openxmlformats.org/officeDocument/2006/relationships/notesMaster" Target="/ppt/notesMasters/notesMaster1.xml" Id="R7aa70c131cb847d4"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811ef6e097ca4fa8" /><Relationship Type="http://schemas.openxmlformats.org/officeDocument/2006/relationships/notesMaster" Target="/ppt/notesMasters/notesMaster1.xml" Id="R0402baaa8bce41c0"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66889afa5fb14f06" /><Relationship Type="http://schemas.openxmlformats.org/officeDocument/2006/relationships/notesMaster" Target="/ppt/notesMasters/notesMaster1.xml" Id="R3cc00b003d8f4df4"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cd1d1e169b6a4a0a" /><Relationship Type="http://schemas.openxmlformats.org/officeDocument/2006/relationships/notesMaster" Target="/ppt/notesMasters/notesMaster1.xml" Id="R0f178bc3e3484787"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f8d36c59908448c4" /><Relationship Type="http://schemas.openxmlformats.org/officeDocument/2006/relationships/notesMaster" Target="/ppt/notesMasters/notesMaster1.xml" Id="R8bf63af1c45140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7bcf6f60c54376" /><Relationship Type="http://schemas.openxmlformats.org/officeDocument/2006/relationships/image" Target="/ppt/media/image.png" Id="R32cdbedcc8c243f7" /><Relationship Type="http://schemas.openxmlformats.org/officeDocument/2006/relationships/image" Target="/ppt/media/image2.png" Id="R0486be530cdd4a2d" /><Relationship Type="http://schemas.openxmlformats.org/officeDocument/2006/relationships/image" Target="/ppt/media/image.jpeg" Id="Ra1a2bfdb5eb04ca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b349004c44490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2cdbedcc8c243f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486be530cdd4a2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1a2bfdb5eb04ca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c2dab6679d0415e" /><Relationship Type="http://schemas.openxmlformats.org/officeDocument/2006/relationships/slideLayout" Target="/ppt/slideLayouts/slideLayout1.xml" Id="R8bf3ed552d9f479b" /><Relationship Type="http://schemas.openxmlformats.org/officeDocument/2006/relationships/slideLayout" Target="/ppt/slideLayouts/slideLayout2.xml" Id="R85080ffe579449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f3ed552d9f479b"/>
    <p:sldLayoutId xmlns:r="http://schemas.openxmlformats.org/officeDocument/2006/relationships" id="2147483650" r:id="R85080ffe5794493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9d15e059e434a71" /><Relationship Type="http://schemas.openxmlformats.org/officeDocument/2006/relationships/notesSlide" Target="/ppt/notesSlides/notesSlide1.xml" Id="Rb2299dcd132e42b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1fa1a9c196f47c6" /><Relationship Type="http://schemas.openxmlformats.org/officeDocument/2006/relationships/notesSlide" Target="/ppt/notesSlides/notesSlide2.xml" Id="Rbdb216e75cec493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e10720f8a2e4954" /><Relationship Type="http://schemas.openxmlformats.org/officeDocument/2006/relationships/notesSlide" Target="/ppt/notesSlides/notesSlide3.xml" Id="Rf3cd095591814ae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557db535667486f" /><Relationship Type="http://schemas.openxmlformats.org/officeDocument/2006/relationships/notesSlide" Target="/ppt/notesSlides/notesSlide4.xml" Id="R2584f677f3c044a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354542eef6c4b22" /><Relationship Type="http://schemas.openxmlformats.org/officeDocument/2006/relationships/notesSlide" Target="/ppt/notesSlides/notesSlide5.xml" Id="Re913e0a40f3742e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a363a0be63a455e" /><Relationship Type="http://schemas.openxmlformats.org/officeDocument/2006/relationships/notesSlide" Target="/ppt/notesSlides/notesSlide6.xml" Id="R0ebddcf19bb040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a85623ef3c14485" /><Relationship Type="http://schemas.openxmlformats.org/officeDocument/2006/relationships/notesSlide" Target="/ppt/notesSlides/notesSlide7.xml" Id="Rd2e50e5920ec4b7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db72130fb1946d6" /><Relationship Type="http://schemas.openxmlformats.org/officeDocument/2006/relationships/notesSlide" Target="/ppt/notesSlides/notesSlide8.xml" Id="R4444ff6899944b2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3c309178ad64a05" /><Relationship Type="http://schemas.openxmlformats.org/officeDocument/2006/relationships/notesSlide" Target="/ppt/notesSlides/notesSlide9.xml" Id="R1a634125a7f1408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e485b768a94494b" /><Relationship Type="http://schemas.openxmlformats.org/officeDocument/2006/relationships/notesSlide" Target="/ppt/notesSlides/notesSlide10.xml" Id="R514a0c7842e64c9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b3e64cef5b14e7c" /><Relationship Type="http://schemas.openxmlformats.org/officeDocument/2006/relationships/notesSlide" Target="/ppt/notesSlides/notesSlide11.xml" Id="R4d3e7c81bb0a4ba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4cf35f0d7b74948" /><Relationship Type="http://schemas.openxmlformats.org/officeDocument/2006/relationships/notesSlide" Target="/ppt/notesSlides/notesSlide12.xml" Id="Re7c4b967400f43e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54542b2779543ed" /><Relationship Type="http://schemas.openxmlformats.org/officeDocument/2006/relationships/notesSlide" Target="/ppt/notesSlides/notesSlide13.xml" Id="Rf85fce672aa04bd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28d4c89285f441d" /><Relationship Type="http://schemas.openxmlformats.org/officeDocument/2006/relationships/notesSlide" Target="/ppt/notesSlides/notesSlide14.xml" Id="R7714d97cac1047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47b2ba923644a71" /><Relationship Type="http://schemas.openxmlformats.org/officeDocument/2006/relationships/notesSlide" Target="/ppt/notesSlides/notesSlide15.xml" Id="Rb1e6c05dfc7e476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3b46c54a0f04c91" /><Relationship Type="http://schemas.openxmlformats.org/officeDocument/2006/relationships/notesSlide" Target="/ppt/notesSlides/notesSlide16.xml" Id="Rd6446134d17046a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95fba1f45534804" /><Relationship Type="http://schemas.openxmlformats.org/officeDocument/2006/relationships/notesSlide" Target="/ppt/notesSlides/notesSlide17.xml" Id="R569bf3f06d34429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fe5d87212864a98" /><Relationship Type="http://schemas.openxmlformats.org/officeDocument/2006/relationships/notesSlide" Target="/ppt/notesSlides/notesSlide18.xml" Id="R6afe4dc6f1324a6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e7641a380e4410a" /><Relationship Type="http://schemas.openxmlformats.org/officeDocument/2006/relationships/notesSlide" Target="/ppt/notesSlides/notesSlide19.xml" Id="R3cfb2eb376ab477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de39367ddbb4a21" /><Relationship Type="http://schemas.openxmlformats.org/officeDocument/2006/relationships/notesSlide" Target="/ppt/notesSlides/notesSlide20.xml" Id="Ra9c26fd7e3ae40e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92993b65e7a42c8" /><Relationship Type="http://schemas.openxmlformats.org/officeDocument/2006/relationships/notesSlide" Target="/ppt/notesSlides/notesSlide21.xml" Id="R52a86dd095f24e9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e630380808a4451" /><Relationship Type="http://schemas.openxmlformats.org/officeDocument/2006/relationships/notesSlide" Target="/ppt/notesSlides/notesSlide22.xml" Id="Rb45228965035499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98b730cf7214222" /><Relationship Type="http://schemas.openxmlformats.org/officeDocument/2006/relationships/notesSlide" Target="/ppt/notesSlides/notesSlide23.xml" Id="Re03be5ea0d2b419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af098964ae54455" /><Relationship Type="http://schemas.openxmlformats.org/officeDocument/2006/relationships/notesSlide" Target="/ppt/notesSlides/notesSlide24.xml" Id="Rebc987749ed94aa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375aeb2f57e4092" /><Relationship Type="http://schemas.openxmlformats.org/officeDocument/2006/relationships/notesSlide" Target="/ppt/notesSlides/notesSlide25.xml" Id="R18dca8f3e37348f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3ea06b3c8984267" /><Relationship Type="http://schemas.openxmlformats.org/officeDocument/2006/relationships/notesSlide" Target="/ppt/notesSlides/notesSlide26.xml" Id="R03fc1d1a1ada4d0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91fff3367ee48c0" /><Relationship Type="http://schemas.openxmlformats.org/officeDocument/2006/relationships/notesSlide" Target="/ppt/notesSlides/notesSlide27.xml" Id="R0de11d2965b8483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077a4da68ef4181" /><Relationship Type="http://schemas.openxmlformats.org/officeDocument/2006/relationships/notesSlide" Target="/ppt/notesSlides/notesSlide28.xml" Id="R327ec1b26dbe488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9deabf844a34ef2" /><Relationship Type="http://schemas.openxmlformats.org/officeDocument/2006/relationships/notesSlide" Target="/ppt/notesSlides/notesSlide29.xml" Id="R966e0f0357044d2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c6272c843184467" /><Relationship Type="http://schemas.openxmlformats.org/officeDocument/2006/relationships/notesSlide" Target="/ppt/notesSlides/notesSlide30.xml" Id="Re49c265e17c84d8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dcc997961af42f8" /><Relationship Type="http://schemas.openxmlformats.org/officeDocument/2006/relationships/notesSlide" Target="/ppt/notesSlides/notesSlide31.xml" Id="Raaa9f854abfb41d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47d1736fbc74e0b" /><Relationship Type="http://schemas.openxmlformats.org/officeDocument/2006/relationships/notesSlide" Target="/ppt/notesSlides/notesSlide32.xml" Id="Rdd649721740c46d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c1f6505026f43ae" /><Relationship Type="http://schemas.openxmlformats.org/officeDocument/2006/relationships/notesSlide" Target="/ppt/notesSlides/notesSlide33.xml" Id="Ra0a09f22cbad42f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d384b5930b24cee" /><Relationship Type="http://schemas.openxmlformats.org/officeDocument/2006/relationships/notesSlide" Target="/ppt/notesSlides/notesSlide34.xml" Id="R85672509a49f4b9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5e3501192fb4fbf" /><Relationship Type="http://schemas.openxmlformats.org/officeDocument/2006/relationships/notesSlide" Target="/ppt/notesSlides/notesSlide35.xml" Id="Rd77102e969404c3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c943d2a8f9a4ea6" /><Relationship Type="http://schemas.openxmlformats.org/officeDocument/2006/relationships/notesSlide" Target="/ppt/notesSlides/notesSlide36.xml" Id="R74af1f667a2145a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068dc158b014b43" /><Relationship Type="http://schemas.openxmlformats.org/officeDocument/2006/relationships/notesSlide" Target="/ppt/notesSlides/notesSlide37.xml" Id="R3da839c4b2e74b41"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ed567829aee4064" /><Relationship Type="http://schemas.openxmlformats.org/officeDocument/2006/relationships/notesSlide" Target="/ppt/notesSlides/notesSlide38.xml" Id="Rf6480b4dd5cf48c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7afbc1165f9545a7" /><Relationship Type="http://schemas.openxmlformats.org/officeDocument/2006/relationships/notesSlide" Target="/ppt/notesSlides/notesSlide39.xml" Id="Rc46904798010467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51d9bbd4008644c5" /><Relationship Type="http://schemas.openxmlformats.org/officeDocument/2006/relationships/notesSlide" Target="/ppt/notesSlides/notesSlide40.xml" Id="Rc4683d535a724dc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58e12284589419b" /><Relationship Type="http://schemas.openxmlformats.org/officeDocument/2006/relationships/notesSlide" Target="/ppt/notesSlides/notesSlide41.xml" Id="R9398291b37464ee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a6cb07813784185" /><Relationship Type="http://schemas.openxmlformats.org/officeDocument/2006/relationships/notesSlide" Target="/ppt/notesSlides/notesSlide42.xml" Id="R2050afbea01a484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5cf724c38e7434e" /><Relationship Type="http://schemas.openxmlformats.org/officeDocument/2006/relationships/notesSlide" Target="/ppt/notesSlides/notesSlide43.xml" Id="R897e9f39360842a6"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e0c7a8ea3bf4655" /><Relationship Type="http://schemas.openxmlformats.org/officeDocument/2006/relationships/notesSlide" Target="/ppt/notesSlides/notesSlide44.xml" Id="R19e2a775ecb1493f"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7838519ec4524a7d" /><Relationship Type="http://schemas.openxmlformats.org/officeDocument/2006/relationships/notesSlide" Target="/ppt/notesSlides/notesSlide45.xml" Id="R844d600213a3497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4c3cbc3e525d4e24" /><Relationship Type="http://schemas.openxmlformats.org/officeDocument/2006/relationships/notesSlide" Target="/ppt/notesSlides/notesSlide46.xml" Id="Rc02f78af3283499a"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304fed8e4c1b471e" /><Relationship Type="http://schemas.openxmlformats.org/officeDocument/2006/relationships/notesSlide" Target="/ppt/notesSlides/notesSlide47.xml" Id="R5ec96d7fdd1147cc"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a69169cbfc804ffb" /><Relationship Type="http://schemas.openxmlformats.org/officeDocument/2006/relationships/notesSlide" Target="/ppt/notesSlides/notesSlide48.xml" Id="Rba2f4363e3c9499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9d56e7f4a06e4528" /><Relationship Type="http://schemas.openxmlformats.org/officeDocument/2006/relationships/notesSlide" Target="/ppt/notesSlides/notesSlide49.xml" Id="R9c3c3dcd1a8d4d8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7bc2d644e76f4a80" /><Relationship Type="http://schemas.openxmlformats.org/officeDocument/2006/relationships/notesSlide" Target="/ppt/notesSlides/notesSlide50.xml" Id="R9b17f467638c4e4b"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8b66e115cc144090" /><Relationship Type="http://schemas.openxmlformats.org/officeDocument/2006/relationships/notesSlide" Target="/ppt/notesSlides/notesSlide51.xml" Id="R4ea0e998cb1346f4"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e924c5f48c474ecb" /><Relationship Type="http://schemas.openxmlformats.org/officeDocument/2006/relationships/notesSlide" Target="/ppt/notesSlides/notesSlide52.xml" Id="Rf1d41faffb864f64"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f1b817faab1a4479" /><Relationship Type="http://schemas.openxmlformats.org/officeDocument/2006/relationships/notesSlide" Target="/ppt/notesSlides/notesSlide53.xml" Id="R4d024cb93ad64920"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92e770b6616a4a94" /><Relationship Type="http://schemas.openxmlformats.org/officeDocument/2006/relationships/notesSlide" Target="/ppt/notesSlides/notesSlide54.xml" Id="Rebfb58cce82447e8"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b1a604ae89b647d6" /><Relationship Type="http://schemas.openxmlformats.org/officeDocument/2006/relationships/notesSlide" Target="/ppt/notesSlides/notesSlide55.xml" Id="R48136d3db7d2425b"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8ed3b3f6afda4df6" /><Relationship Type="http://schemas.openxmlformats.org/officeDocument/2006/relationships/notesSlide" Target="/ppt/notesSlides/notesSlide56.xml" Id="Rd1f42097eb2c4dfb"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a8f6d7dbb5384929" /><Relationship Type="http://schemas.openxmlformats.org/officeDocument/2006/relationships/notesSlide" Target="/ppt/notesSlides/notesSlide57.xml" Id="Rb65210d4384b40ef"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ce39e607525047b6" /><Relationship Type="http://schemas.openxmlformats.org/officeDocument/2006/relationships/notesSlide" Target="/ppt/notesSlides/notesSlide58.xml" Id="R7f991f8512a442e5"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b2c156977f6441cc" /><Relationship Type="http://schemas.openxmlformats.org/officeDocument/2006/relationships/notesSlide" Target="/ppt/notesSlides/notesSlide59.xml" Id="Rf998e59b585940df"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1ced6a6bc3644782" /><Relationship Type="http://schemas.openxmlformats.org/officeDocument/2006/relationships/notesSlide" Target="/ppt/notesSlides/notesSlide60.xml" Id="R807b254b2df94a1c"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f59b2daaac9c4e52" /><Relationship Type="http://schemas.openxmlformats.org/officeDocument/2006/relationships/notesSlide" Target="/ppt/notesSlides/notesSlide61.xml" Id="Ra7d39790f4c34b87"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2fc441b13d68418a" /><Relationship Type="http://schemas.openxmlformats.org/officeDocument/2006/relationships/notesSlide" Target="/ppt/notesSlides/notesSlide62.xml" Id="R0b5becfc14594c9a"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ea58e1de00f04cfc" /><Relationship Type="http://schemas.openxmlformats.org/officeDocument/2006/relationships/notesSlide" Target="/ppt/notesSlides/notesSlide63.xml" Id="R14faad99bf5043f3"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32f1068a4cc14d3e" /><Relationship Type="http://schemas.openxmlformats.org/officeDocument/2006/relationships/notesSlide" Target="/ppt/notesSlides/notesSlide64.xml" Id="Rb220f8a1ce9b4489"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08987596e0ff441d" /><Relationship Type="http://schemas.openxmlformats.org/officeDocument/2006/relationships/notesSlide" Target="/ppt/notesSlides/notesSlide65.xml" Id="R93b44c3dc8e04a39"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6f9700519b94431b" /><Relationship Type="http://schemas.openxmlformats.org/officeDocument/2006/relationships/notesSlide" Target="/ppt/notesSlides/notesSlide66.xml" Id="R57c84c2a3613495a"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6c71fa6c745f40c8" /><Relationship Type="http://schemas.openxmlformats.org/officeDocument/2006/relationships/notesSlide" Target="/ppt/notesSlides/notesSlide67.xml" Id="R81d1725d25a745ce"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ed70f2f1e8984043" /><Relationship Type="http://schemas.openxmlformats.org/officeDocument/2006/relationships/notesSlide" Target="/ppt/notesSlides/notesSlide68.xml" Id="R7d96f3991db3404e"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156c0cdd5c944159" /><Relationship Type="http://schemas.openxmlformats.org/officeDocument/2006/relationships/notesSlide" Target="/ppt/notesSlides/notesSlide69.xml" Id="Rb807acde94c649db"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0a2f32dee16448dc" /><Relationship Type="http://schemas.openxmlformats.org/officeDocument/2006/relationships/notesSlide" Target="/ppt/notesSlides/notesSlide70.xml" Id="Rf462e8a7b71f4023"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082f40a4f33e4735" /><Relationship Type="http://schemas.openxmlformats.org/officeDocument/2006/relationships/notesSlide" Target="/ppt/notesSlides/notesSlide71.xml" Id="Rf3aee6f89d3946f1" /></Relationships>
</file>

<file path=ppt/slides/_rels/slide72.xml.rels>&#65279;<?xml version="1.0" encoding="utf-8"?><Relationships xmlns="http://schemas.openxmlformats.org/package/2006/relationships"><Relationship Type="http://schemas.openxmlformats.org/officeDocument/2006/relationships/slideLayout" Target="/ppt/slideLayouts/slideLayout2.xml" Id="R68ed1743039f4fad" /><Relationship Type="http://schemas.openxmlformats.org/officeDocument/2006/relationships/notesSlide" Target="/ppt/notesSlides/notesSlide72.xml" Id="R53ffc2913b73435c" /></Relationships>
</file>

<file path=ppt/slides/_rels/slide73.xml.rels>&#65279;<?xml version="1.0" encoding="utf-8"?><Relationships xmlns="http://schemas.openxmlformats.org/package/2006/relationships"><Relationship Type="http://schemas.openxmlformats.org/officeDocument/2006/relationships/slideLayout" Target="/ppt/slideLayouts/slideLayout2.xml" Id="Rd10a39de8cc949b5" /><Relationship Type="http://schemas.openxmlformats.org/officeDocument/2006/relationships/notesSlide" Target="/ppt/notesSlides/notesSlide73.xml" Id="R29b4728ce89c48f2" /></Relationships>
</file>

<file path=ppt/slides/_rels/slide74.xml.rels>&#65279;<?xml version="1.0" encoding="utf-8"?><Relationships xmlns="http://schemas.openxmlformats.org/package/2006/relationships"><Relationship Type="http://schemas.openxmlformats.org/officeDocument/2006/relationships/slideLayout" Target="/ppt/slideLayouts/slideLayout2.xml" Id="Rcc00231295594ab5" /><Relationship Type="http://schemas.openxmlformats.org/officeDocument/2006/relationships/notesSlide" Target="/ppt/notesSlides/notesSlide74.xml" Id="Reb90c13704354be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尼希米記第7章</a:t>
            </a:r>
          </a:p>
          <a:p xmlns:a="http://schemas.openxmlformats.org/drawingml/2006/main">
            <a:pPr algn="ctr">
              <a:buNone/>
            </a:pPr>
            <a:r>
              <a:rPr sz="2000">
                <a:solidFill>
                  <a:srgbClr val="FFFFFF"/>
                </a:solidFill>
                <a:latin typeface="Georgia"/>
                <a:ea typeface="Georgia"/>
                <a:cs typeface="Georgia"/>
              </a:rPr>
              <a:t>Nehemiah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  |  Nehemiah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城牆修完，我安了門扇，守門的、歌唱的，和利未人都已派定。</a:t>
            </a:r>
          </a:p>
          <a:p xmlns:a="http://schemas.openxmlformats.org/drawingml/2006/main">
            <a:pPr algn="ctr">
              <a:buNone/>
            </a:pPr>
            <a:r>
              <a:rPr sz="2400">
                <a:solidFill>
                  <a:srgbClr val="FFFFFF"/>
                </a:solidFill>
                <a:latin typeface="Georgia"/>
                <a:ea typeface="Georgia"/>
                <a:cs typeface="Georgia"/>
              </a:rPr>
              <a:t>Now it came to pass, when the wall was built, and I had set up the doors, and the porters and the singers and the Levites were appointed,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  |  Nehemiah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我就派我的弟兄哈拿尼和營樓的宰官哈拿尼雅管理耶路撒冷；因為哈拿尼雅是忠信的，又敬畏神過於眾人。</a:t>
            </a:r>
          </a:p>
          <a:p xmlns:a="http://schemas.openxmlformats.org/drawingml/2006/main">
            <a:pPr algn="ctr">
              <a:buNone/>
            </a:pPr>
            <a:r>
              <a:rPr sz="2400">
                <a:solidFill>
                  <a:srgbClr val="FFFFFF"/>
                </a:solidFill>
                <a:latin typeface="Georgia"/>
                <a:ea typeface="Georgia"/>
                <a:cs typeface="Georgia"/>
              </a:rPr>
              <a:t>That I gave my brother Hanani, and Hananiah the ruler of the palace, charge over Jerusalem: for he was a faithful man, and feared God above many.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  |  Nehemiah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我吩咐他們說：「等到太陽上升才可開耶路撒冷的城門；人尚看守的時候就要關門上閂；也當派耶路撒冷的居民各按班次看守自己房屋對面之處。」</a:t>
            </a:r>
          </a:p>
          <a:p xmlns:a="http://schemas.openxmlformats.org/drawingml/2006/main">
            <a:pPr algn="ctr">
              <a:buNone/>
            </a:pPr>
            <a:r>
              <a:rPr sz="1800">
                <a:solidFill>
                  <a:srgbClr val="FFFFFF"/>
                </a:solidFill>
                <a:latin typeface="Georgia"/>
                <a:ea typeface="Georgia"/>
                <a:cs typeface="Georgia"/>
              </a:rPr>
              <a:t>And I said unto them, Let not the gates of Jerusalem be opened until the sun be hot; and while they stand by, let them shut the doors, and bar them: and appoint watches of the inhabitants of Jerusalem, every one in his watch, and every one to be over against his house.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  |  Nehemiah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城是廣大，其中的民卻稀少，房屋還沒有建造。</a:t>
            </a:r>
          </a:p>
          <a:p xmlns:a="http://schemas.openxmlformats.org/drawingml/2006/main">
            <a:pPr algn="ctr">
              <a:buNone/>
            </a:pPr>
            <a:r>
              <a:rPr sz="2400">
                <a:solidFill>
                  <a:srgbClr val="FFFFFF"/>
                </a:solidFill>
                <a:latin typeface="Georgia"/>
                <a:ea typeface="Georgia"/>
                <a:cs typeface="Georgia"/>
              </a:rPr>
              <a:t>Now the city was large and great: but the people were few therein, and the houses were not builded.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  |  Nehemiah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我的神感動我心，招聚貴冑、官長，和百姓，要照家譜計算。我找着第一次上來之人的家譜，其上寫着：</a:t>
            </a:r>
          </a:p>
          <a:p xmlns:a="http://schemas.openxmlformats.org/drawingml/2006/main">
            <a:pPr algn="ctr">
              <a:buNone/>
            </a:pPr>
            <a:r>
              <a:rPr sz="1800">
                <a:solidFill>
                  <a:srgbClr val="FFFFFF"/>
                </a:solidFill>
                <a:latin typeface="Georgia"/>
                <a:ea typeface="Georgia"/>
                <a:cs typeface="Georgia"/>
              </a:rPr>
              <a:t>And my God put into mine heart to gather together the nobles, and the rulers, and the people, that they might be reckoned by genealogy. And I found a register of the genealogy of them which came up at the first, and found written therein,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  |  Nehemiah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巴比倫王尼布甲尼撒從前擄去猶大省的人，現在他們的子孫從被擄到之地回耶路撒冷和猶大，各歸本城。</a:t>
            </a:r>
          </a:p>
          <a:p xmlns:a="http://schemas.openxmlformats.org/drawingml/2006/main">
            <a:pPr algn="ctr">
              <a:buNone/>
            </a:pPr>
            <a:r>
              <a:rPr sz="1800">
                <a:solidFill>
                  <a:srgbClr val="FFFFFF"/>
                </a:solidFill>
                <a:latin typeface="Georgia"/>
                <a:ea typeface="Georgia"/>
                <a:cs typeface="Georgia"/>
              </a:rPr>
              <a:t>These are the children of the province, that went up out of the captivity, of those that had been carried away, whom Nebuchadnezzar the king of Babylon had carried away, and came again to Jerusalem and to Judah, every one unto his city;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7:7  |  Nehemiah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他們是同着所羅巴伯、耶書亞、尼希米、亞撒利雅、拉米、拿哈瑪尼、末底改、必珊、米斯毗列、比革瓦伊、尼宏、巴拿回來的。</a:t>
            </a:r>
          </a:p>
          <a:p xmlns:a="http://schemas.openxmlformats.org/drawingml/2006/main">
            <a:pPr algn="ctr">
              <a:buNone/>
            </a:pPr>
            <a:r>
              <a:rPr sz="2100">
                <a:solidFill>
                  <a:srgbClr val="FFFFFF"/>
                </a:solidFill>
                <a:latin typeface="Georgia"/>
                <a:ea typeface="Georgia"/>
                <a:cs typeface="Georgia"/>
              </a:rPr>
              <a:t>Who came with Zerubbabel, Jeshua, Nehemiah, Azariah, Raamiah, Nahamani, Mordecai, Bilshan, Mispereth, Bigvai, Nehum, Baanah. The number, I say, of the men of the people of Israel was this;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7:8  |  Nehemiah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以色列人民的數目記在下面：巴錄的子孫二千一百七十二名；</a:t>
            </a:r>
          </a:p>
          <a:p xmlns:a="http://schemas.openxmlformats.org/drawingml/2006/main">
            <a:pPr algn="ctr">
              <a:buNone/>
            </a:pPr>
            <a:r>
              <a:rPr sz="2800">
                <a:solidFill>
                  <a:srgbClr val="FFFFFF"/>
                </a:solidFill>
                <a:latin typeface="Georgia"/>
                <a:ea typeface="Georgia"/>
                <a:cs typeface="Georgia"/>
              </a:rPr>
              <a:t>The children of Parosh, two thousand an hundred seventy and two.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7:9  |  Nehemiah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示法提雅的子孫三百七十二名；</a:t>
            </a:r>
          </a:p>
          <a:p xmlns:a="http://schemas.openxmlformats.org/drawingml/2006/main">
            <a:pPr algn="ctr">
              <a:buNone/>
            </a:pPr>
            <a:r>
              <a:rPr sz="2800">
                <a:solidFill>
                  <a:srgbClr val="FFFFFF"/>
                </a:solidFill>
                <a:latin typeface="Georgia"/>
                <a:ea typeface="Georgia"/>
                <a:cs typeface="Georgia"/>
              </a:rPr>
              <a:t>The children of Shephatiah, three hundred seventy and two.</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7:10  |  Nehemiah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亞拉的子孫六百五十二名；</a:t>
            </a:r>
          </a:p>
          <a:p xmlns:a="http://schemas.openxmlformats.org/drawingml/2006/main">
            <a:pPr algn="ctr">
              <a:buNone/>
            </a:pPr>
            <a:r>
              <a:rPr sz="2800">
                <a:solidFill>
                  <a:srgbClr val="FFFFFF"/>
                </a:solidFill>
                <a:latin typeface="Georgia"/>
                <a:ea typeface="Georgia"/>
                <a:cs typeface="Georgia"/>
              </a:rPr>
              <a:t>The children of Arah, six hundred fifty and two.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7:11  |  Nehemiah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巴哈‧摩押的後裔，就是耶書亞和約押的子孫二千八百一十八名；</a:t>
            </a:r>
          </a:p>
          <a:p xmlns:a="http://schemas.openxmlformats.org/drawingml/2006/main">
            <a:pPr algn="ctr">
              <a:buNone/>
            </a:pPr>
            <a:r>
              <a:rPr sz="2400">
                <a:solidFill>
                  <a:srgbClr val="FFFFFF"/>
                </a:solidFill>
                <a:latin typeface="Georgia"/>
                <a:ea typeface="Georgia"/>
                <a:cs typeface="Georgia"/>
              </a:rPr>
              <a:t>The children of Pahath-moab, of the children of Jeshua and Joab, two thousand and eight hundred and eighteen.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7:12  |  Nehemiah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以攔的子孫一千二百五十四名；</a:t>
            </a:r>
          </a:p>
          <a:p xmlns:a="http://schemas.openxmlformats.org/drawingml/2006/main">
            <a:pPr algn="ctr">
              <a:buNone/>
            </a:pPr>
            <a:r>
              <a:rPr sz="2800">
                <a:solidFill>
                  <a:srgbClr val="FFFFFF"/>
                </a:solidFill>
                <a:latin typeface="Georgia"/>
                <a:ea typeface="Georgia"/>
                <a:cs typeface="Georgia"/>
              </a:rPr>
              <a:t>The children of Elam, a thousand two hundred fifty and four.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7:13  |  Nehemiah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薩土的子孫八百四十五名；</a:t>
            </a:r>
          </a:p>
          <a:p xmlns:a="http://schemas.openxmlformats.org/drawingml/2006/main">
            <a:pPr algn="ctr">
              <a:buNone/>
            </a:pPr>
            <a:r>
              <a:rPr sz="2800">
                <a:solidFill>
                  <a:srgbClr val="FFFFFF"/>
                </a:solidFill>
                <a:latin typeface="Georgia"/>
                <a:ea typeface="Georgia"/>
                <a:cs typeface="Georgia"/>
              </a:rPr>
              <a:t>The children of Zattu, eight hundred forty and five.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7:14  |  Nehemiah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薩改的子孫七百六十名；</a:t>
            </a:r>
          </a:p>
          <a:p xmlns:a="http://schemas.openxmlformats.org/drawingml/2006/main">
            <a:pPr algn="ctr">
              <a:buNone/>
            </a:pPr>
            <a:r>
              <a:rPr sz="2800">
                <a:solidFill>
                  <a:srgbClr val="FFFFFF"/>
                </a:solidFill>
                <a:latin typeface="Georgia"/>
                <a:ea typeface="Georgia"/>
                <a:cs typeface="Georgia"/>
              </a:rPr>
              <a:t>The children of Zaccai, seven hundred and threescore.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7:15  |  Nehemiah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賓內的子孫六百四十八名；</a:t>
            </a:r>
          </a:p>
          <a:p xmlns:a="http://schemas.openxmlformats.org/drawingml/2006/main">
            <a:pPr algn="ctr">
              <a:buNone/>
            </a:pPr>
            <a:r>
              <a:rPr sz="2800">
                <a:solidFill>
                  <a:srgbClr val="FFFFFF"/>
                </a:solidFill>
                <a:latin typeface="Georgia"/>
                <a:ea typeface="Georgia"/>
                <a:cs typeface="Georgia"/>
              </a:rPr>
              <a:t>The children of Binnui, six hundred forty and eight.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7:16  |  Nehemiah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比拜的子孫六百二十八名；</a:t>
            </a:r>
          </a:p>
          <a:p xmlns:a="http://schemas.openxmlformats.org/drawingml/2006/main">
            <a:pPr algn="ctr">
              <a:buNone/>
            </a:pPr>
            <a:r>
              <a:rPr sz="2800">
                <a:solidFill>
                  <a:srgbClr val="FFFFFF"/>
                </a:solidFill>
                <a:latin typeface="Georgia"/>
                <a:ea typeface="Georgia"/>
                <a:cs typeface="Georgia"/>
              </a:rPr>
              <a:t>The children of Bebai, six hundred twenty and eight.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7:17  |  Nehemiah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押甲的子孫二千三百二十二名；</a:t>
            </a:r>
          </a:p>
          <a:p xmlns:a="http://schemas.openxmlformats.org/drawingml/2006/main">
            <a:pPr algn="ctr">
              <a:buNone/>
            </a:pPr>
            <a:r>
              <a:rPr sz="2800">
                <a:solidFill>
                  <a:srgbClr val="FFFFFF"/>
                </a:solidFill>
                <a:latin typeface="Georgia"/>
                <a:ea typeface="Georgia"/>
                <a:cs typeface="Georgia"/>
              </a:rPr>
              <a:t>The children of Azgad, two thousand three hundred twenty and two.</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7:18  |  Nehemiah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亞多尼干的子孫六百六十七名；</a:t>
            </a:r>
          </a:p>
          <a:p xmlns:a="http://schemas.openxmlformats.org/drawingml/2006/main">
            <a:pPr algn="ctr">
              <a:buNone/>
            </a:pPr>
            <a:r>
              <a:rPr sz="2800">
                <a:solidFill>
                  <a:srgbClr val="FFFFFF"/>
                </a:solidFill>
                <a:latin typeface="Georgia"/>
                <a:ea typeface="Georgia"/>
                <a:cs typeface="Georgia"/>
              </a:rPr>
              <a:t>The children of Adonikam, six hundred threescore and seven.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7:19  |  Nehemiah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比革瓦伊的子孫二千零六十七名；</a:t>
            </a:r>
          </a:p>
          <a:p xmlns:a="http://schemas.openxmlformats.org/drawingml/2006/main">
            <a:pPr algn="ctr">
              <a:buNone/>
            </a:pPr>
            <a:r>
              <a:rPr sz="2800">
                <a:solidFill>
                  <a:srgbClr val="FFFFFF"/>
                </a:solidFill>
                <a:latin typeface="Georgia"/>
                <a:ea typeface="Georgia"/>
                <a:cs typeface="Georgia"/>
              </a:rPr>
              <a:t>The children of Bigvai, two thousand threescore and seven.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7:20  |  Nehemiah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亞丁的子孫六百五十五名；</a:t>
            </a:r>
          </a:p>
          <a:p xmlns:a="http://schemas.openxmlformats.org/drawingml/2006/main">
            <a:pPr algn="ctr">
              <a:buNone/>
            </a:pPr>
            <a:r>
              <a:rPr sz="2800">
                <a:solidFill>
                  <a:srgbClr val="FFFFFF"/>
                </a:solidFill>
                <a:latin typeface="Georgia"/>
                <a:ea typeface="Georgia"/>
                <a:cs typeface="Georgia"/>
              </a:rPr>
              <a:t>The children of Adin, six hundred fifty and five.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7:21  |  Nehemiah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亞特的後裔，就是希西家的子孫九十八名；</a:t>
            </a:r>
          </a:p>
          <a:p xmlns:a="http://schemas.openxmlformats.org/drawingml/2006/main">
            <a:pPr algn="ctr">
              <a:buNone/>
            </a:pPr>
            <a:r>
              <a:rPr sz="2800">
                <a:solidFill>
                  <a:srgbClr val="FFFFFF"/>
                </a:solidFill>
                <a:latin typeface="Georgia"/>
                <a:ea typeface="Georgia"/>
                <a:cs typeface="Georgia"/>
              </a:rPr>
              <a:t>The children of Ater of Hezekiah, ninety and eight.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7:22  |  Nehemiah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哈順的子孫三百二十八名；</a:t>
            </a:r>
          </a:p>
          <a:p xmlns:a="http://schemas.openxmlformats.org/drawingml/2006/main">
            <a:pPr algn="ctr">
              <a:buNone/>
            </a:pPr>
            <a:r>
              <a:rPr sz="2800">
                <a:solidFill>
                  <a:srgbClr val="FFFFFF"/>
                </a:solidFill>
                <a:latin typeface="Georgia"/>
                <a:ea typeface="Georgia"/>
                <a:cs typeface="Georgia"/>
              </a:rPr>
              <a:t>The children of Hashum, three hundred twenty and eight.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7:23  |  Nehemiah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比賽的子孫三百二十四名；</a:t>
            </a:r>
          </a:p>
          <a:p xmlns:a="http://schemas.openxmlformats.org/drawingml/2006/main">
            <a:pPr algn="ctr">
              <a:buNone/>
            </a:pPr>
            <a:r>
              <a:rPr sz="2800">
                <a:solidFill>
                  <a:srgbClr val="FFFFFF"/>
                </a:solidFill>
                <a:latin typeface="Georgia"/>
                <a:ea typeface="Georgia"/>
                <a:cs typeface="Georgia"/>
              </a:rPr>
              <a:t>The children of Bezai, three hundred twenty and four.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7:24  |  Nehemiah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哈拉的子孫一百一十二名；</a:t>
            </a:r>
          </a:p>
          <a:p xmlns:a="http://schemas.openxmlformats.org/drawingml/2006/main">
            <a:pPr algn="ctr">
              <a:buNone/>
            </a:pPr>
            <a:r>
              <a:rPr sz="2800">
                <a:solidFill>
                  <a:srgbClr val="FFFFFF"/>
                </a:solidFill>
                <a:latin typeface="Georgia"/>
                <a:ea typeface="Georgia"/>
                <a:cs typeface="Georgia"/>
              </a:rPr>
              <a:t>The children of Hariph, an hundred and twelve.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7:25  |  Nehemiah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基遍人九十五名；</a:t>
            </a:r>
          </a:p>
          <a:p xmlns:a="http://schemas.openxmlformats.org/drawingml/2006/main">
            <a:pPr algn="ctr">
              <a:buNone/>
            </a:pPr>
            <a:r>
              <a:rPr sz="2800">
                <a:solidFill>
                  <a:srgbClr val="FFFFFF"/>
                </a:solidFill>
                <a:latin typeface="Georgia"/>
                <a:ea typeface="Georgia"/>
                <a:cs typeface="Georgia"/>
              </a:rPr>
              <a:t>The children of Gibeon, ninety and five.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7:26  |  Nehemiah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伯利恆人和尼陀法人共一百八十八名；</a:t>
            </a:r>
          </a:p>
          <a:p xmlns:a="http://schemas.openxmlformats.org/drawingml/2006/main">
            <a:pPr algn="ctr">
              <a:buNone/>
            </a:pPr>
            <a:r>
              <a:rPr sz="2800">
                <a:solidFill>
                  <a:srgbClr val="FFFFFF"/>
                </a:solidFill>
                <a:latin typeface="Georgia"/>
                <a:ea typeface="Georgia"/>
                <a:cs typeface="Georgia"/>
              </a:rPr>
              <a:t>The men of Beth-lehem and Netophah, an hundred fourscore and eight.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7:27  |  Nehemiah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亞拿突人一百二十八名；</a:t>
            </a:r>
          </a:p>
          <a:p xmlns:a="http://schemas.openxmlformats.org/drawingml/2006/main">
            <a:pPr algn="ctr">
              <a:buNone/>
            </a:pPr>
            <a:r>
              <a:rPr sz="2800">
                <a:solidFill>
                  <a:srgbClr val="FFFFFF"/>
                </a:solidFill>
                <a:latin typeface="Georgia"/>
                <a:ea typeface="Georgia"/>
                <a:cs typeface="Georgia"/>
              </a:rPr>
              <a:t>The men of Anathoth, an hundred twenty and eight.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7:28  |  Nehemiah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伯‧亞斯瑪弗人四十二名；</a:t>
            </a:r>
          </a:p>
          <a:p xmlns:a="http://schemas.openxmlformats.org/drawingml/2006/main">
            <a:pPr algn="ctr">
              <a:buNone/>
            </a:pPr>
            <a:r>
              <a:rPr sz="2800">
                <a:solidFill>
                  <a:srgbClr val="FFFFFF"/>
                </a:solidFill>
                <a:latin typeface="Georgia"/>
                <a:ea typeface="Georgia"/>
                <a:cs typeface="Georgia"/>
              </a:rPr>
              <a:t>The men of Beth-azmaveth, forty and two.</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7:29  |  Nehemiah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基列‧耶琳人、基非拉人、比錄人共七百四十三名；</a:t>
            </a:r>
          </a:p>
          <a:p xmlns:a="http://schemas.openxmlformats.org/drawingml/2006/main">
            <a:pPr algn="ctr">
              <a:buNone/>
            </a:pPr>
            <a:r>
              <a:rPr sz="2400">
                <a:solidFill>
                  <a:srgbClr val="FFFFFF"/>
                </a:solidFill>
                <a:latin typeface="Georgia"/>
                <a:ea typeface="Georgia"/>
                <a:cs typeface="Georgia"/>
              </a:rPr>
              <a:t>The men of Kirjath-jearim, Chephirah, and Beeroth, seven hundred forty and three.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7:30  |  Nehemiah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拉瑪人和迦巴人共六百二十一名；</a:t>
            </a:r>
          </a:p>
          <a:p xmlns:a="http://schemas.openxmlformats.org/drawingml/2006/main">
            <a:pPr algn="ctr">
              <a:buNone/>
            </a:pPr>
            <a:r>
              <a:rPr sz="2800">
                <a:solidFill>
                  <a:srgbClr val="FFFFFF"/>
                </a:solidFill>
                <a:latin typeface="Georgia"/>
                <a:ea typeface="Georgia"/>
                <a:cs typeface="Georgia"/>
              </a:rPr>
              <a:t>The men of Ramah and Geba, six hundred twenty and one.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7:31  |  Nehemiah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默瑪人一百二十二名；</a:t>
            </a:r>
          </a:p>
          <a:p xmlns:a="http://schemas.openxmlformats.org/drawingml/2006/main">
            <a:pPr algn="ctr">
              <a:buNone/>
            </a:pPr>
            <a:r>
              <a:rPr sz="2800">
                <a:solidFill>
                  <a:srgbClr val="FFFFFF"/>
                </a:solidFill>
                <a:latin typeface="Georgia"/>
                <a:ea typeface="Georgia"/>
                <a:cs typeface="Georgia"/>
              </a:rPr>
              <a:t>The men of Michmas, an hundred and twenty and two.</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7:32  |  Nehemiah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伯特利人和艾人共一百二十三名；</a:t>
            </a:r>
          </a:p>
          <a:p xmlns:a="http://schemas.openxmlformats.org/drawingml/2006/main">
            <a:pPr algn="ctr">
              <a:buNone/>
            </a:pPr>
            <a:r>
              <a:rPr sz="2800">
                <a:solidFill>
                  <a:srgbClr val="FFFFFF"/>
                </a:solidFill>
                <a:latin typeface="Georgia"/>
                <a:ea typeface="Georgia"/>
                <a:cs typeface="Georgia"/>
              </a:rPr>
              <a:t>The men of Beth-el and Ai, an hundred twenty and three.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7:33  |  Nehemiah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別的尼波人五十二名；</a:t>
            </a:r>
          </a:p>
          <a:p xmlns:a="http://schemas.openxmlformats.org/drawingml/2006/main">
            <a:pPr algn="ctr">
              <a:buNone/>
            </a:pPr>
            <a:r>
              <a:rPr sz="2800">
                <a:solidFill>
                  <a:srgbClr val="FFFFFF"/>
                </a:solidFill>
                <a:latin typeface="Georgia"/>
                <a:ea typeface="Georgia"/>
                <a:cs typeface="Georgia"/>
              </a:rPr>
              <a:t>The men of the other Nebo, fifty and two.</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7:34  |  Nehemiah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別的以攔子孫一千二百五十四名；</a:t>
            </a:r>
          </a:p>
          <a:p xmlns:a="http://schemas.openxmlformats.org/drawingml/2006/main">
            <a:pPr algn="ctr">
              <a:buNone/>
            </a:pPr>
            <a:r>
              <a:rPr sz="2800">
                <a:solidFill>
                  <a:srgbClr val="FFFFFF"/>
                </a:solidFill>
                <a:latin typeface="Georgia"/>
                <a:ea typeface="Georgia"/>
                <a:cs typeface="Georgia"/>
              </a:rPr>
              <a:t>The children of the other Elam, a thousand two hundred fifty and four.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7:35  |  Nehemiah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哈琳的子孫三百二十名；</a:t>
            </a:r>
          </a:p>
          <a:p xmlns:a="http://schemas.openxmlformats.org/drawingml/2006/main">
            <a:pPr algn="ctr">
              <a:buNone/>
            </a:pPr>
            <a:r>
              <a:rPr sz="2800">
                <a:solidFill>
                  <a:srgbClr val="FFFFFF"/>
                </a:solidFill>
                <a:latin typeface="Georgia"/>
                <a:ea typeface="Georgia"/>
                <a:cs typeface="Georgia"/>
              </a:rPr>
              <a:t>The children of Harim, three hundred and twenty.</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7:36  |  Nehemiah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耶利哥人三百四十五名；</a:t>
            </a:r>
          </a:p>
          <a:p xmlns:a="http://schemas.openxmlformats.org/drawingml/2006/main">
            <a:pPr algn="ctr">
              <a:buNone/>
            </a:pPr>
            <a:r>
              <a:rPr sz="2800">
                <a:solidFill>
                  <a:srgbClr val="FFFFFF"/>
                </a:solidFill>
                <a:latin typeface="Georgia"/>
                <a:ea typeface="Georgia"/>
                <a:cs typeface="Georgia"/>
              </a:rPr>
              <a:t>The children of Jericho, three hundred forty and five.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7:37  |  Nehemiah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羅德人、哈第人、阿挪人共七百二十一名；</a:t>
            </a:r>
          </a:p>
          <a:p xmlns:a="http://schemas.openxmlformats.org/drawingml/2006/main">
            <a:pPr algn="ctr">
              <a:buNone/>
            </a:pPr>
            <a:r>
              <a:rPr sz="2800">
                <a:solidFill>
                  <a:srgbClr val="FFFFFF"/>
                </a:solidFill>
                <a:latin typeface="Georgia"/>
                <a:ea typeface="Georgia"/>
                <a:cs typeface="Georgia"/>
              </a:rPr>
              <a:t>The children of Lod, Hadid, and Ono, seven hundred twenty and one.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7:38  |  Nehemiah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西拿人三千九百三十名。</a:t>
            </a:r>
          </a:p>
          <a:p xmlns:a="http://schemas.openxmlformats.org/drawingml/2006/main">
            <a:pPr algn="ctr">
              <a:buNone/>
            </a:pPr>
            <a:r>
              <a:rPr sz="2800">
                <a:solidFill>
                  <a:srgbClr val="FFFFFF"/>
                </a:solidFill>
                <a:latin typeface="Georgia"/>
                <a:ea typeface="Georgia"/>
                <a:cs typeface="Georgia"/>
              </a:rPr>
              <a:t>The children of Senaah, three thousand nine hundred and thirty.</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7:39  |  Nehemiah 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祭司：耶書亞家，耶大雅的子孫九百七十三名；</a:t>
            </a:r>
          </a:p>
          <a:p xmlns:a="http://schemas.openxmlformats.org/drawingml/2006/main">
            <a:pPr algn="ctr">
              <a:buNone/>
            </a:pPr>
            <a:r>
              <a:rPr sz="2400">
                <a:solidFill>
                  <a:srgbClr val="FFFFFF"/>
                </a:solidFill>
                <a:latin typeface="Georgia"/>
                <a:ea typeface="Georgia"/>
                <a:cs typeface="Georgia"/>
              </a:rPr>
              <a:t>The priests: the children of Jedaiah, of the house of Jeshua, nine hundred seventy and three.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7:40  |  Nehemiah 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音麥的子孫一千零五十二名；</a:t>
            </a:r>
          </a:p>
          <a:p xmlns:a="http://schemas.openxmlformats.org/drawingml/2006/main">
            <a:pPr algn="ctr">
              <a:buNone/>
            </a:pPr>
            <a:r>
              <a:rPr sz="2800">
                <a:solidFill>
                  <a:srgbClr val="FFFFFF"/>
                </a:solidFill>
                <a:latin typeface="Georgia"/>
                <a:ea typeface="Georgia"/>
                <a:cs typeface="Georgia"/>
              </a:rPr>
              <a:t>The children of Immer, a thousand fifty and two.</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7:41  |  Nehemiah 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巴施戶珥的子孫一千二百四十七名；</a:t>
            </a:r>
          </a:p>
          <a:p xmlns:a="http://schemas.openxmlformats.org/drawingml/2006/main">
            <a:pPr algn="ctr">
              <a:buNone/>
            </a:pPr>
            <a:r>
              <a:rPr sz="2800">
                <a:solidFill>
                  <a:srgbClr val="FFFFFF"/>
                </a:solidFill>
                <a:latin typeface="Georgia"/>
                <a:ea typeface="Georgia"/>
                <a:cs typeface="Georgia"/>
              </a:rPr>
              <a:t>The children of Pashur, a thousand two hundred forty and seven.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7:42  |  Nehemiah 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哈琳的子孫一千零一十七名。</a:t>
            </a:r>
          </a:p>
          <a:p xmlns:a="http://schemas.openxmlformats.org/drawingml/2006/main">
            <a:pPr algn="ctr">
              <a:buNone/>
            </a:pPr>
            <a:r>
              <a:rPr sz="2800">
                <a:solidFill>
                  <a:srgbClr val="FFFFFF"/>
                </a:solidFill>
                <a:latin typeface="Georgia"/>
                <a:ea typeface="Georgia"/>
                <a:cs typeface="Georgia"/>
              </a:rPr>
              <a:t>The children of Harim, a thousand and seventeen.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7:43  |  Nehemiah 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利未人：何達威的後裔，就是耶書亞和甲篾的子孫七十四名。</a:t>
            </a:r>
          </a:p>
          <a:p xmlns:a="http://schemas.openxmlformats.org/drawingml/2006/main">
            <a:pPr algn="ctr">
              <a:buNone/>
            </a:pPr>
            <a:r>
              <a:rPr sz="2400">
                <a:solidFill>
                  <a:srgbClr val="FFFFFF"/>
                </a:solidFill>
                <a:latin typeface="Georgia"/>
                <a:ea typeface="Georgia"/>
                <a:cs typeface="Georgia"/>
              </a:rPr>
              <a:t>The Levites: the children of Jeshua, of Kadmiel, and of the children of Hodevah, seventy and four.</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7:44  |  Nehemiah 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歌唱的：亞薩的子孫一百四十八名。</a:t>
            </a:r>
          </a:p>
          <a:p xmlns:a="http://schemas.openxmlformats.org/drawingml/2006/main">
            <a:pPr algn="ctr">
              <a:buNone/>
            </a:pPr>
            <a:r>
              <a:rPr sz="2800">
                <a:solidFill>
                  <a:srgbClr val="FFFFFF"/>
                </a:solidFill>
                <a:latin typeface="Georgia"/>
                <a:ea typeface="Georgia"/>
                <a:cs typeface="Georgia"/>
              </a:rPr>
              <a:t>The singers: the children of Asaph, an hundred forty and eight.</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7:45  |  Nehemiah 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守門的：沙龍的子孫、亞特的子孫、達們的子孫、亞谷的子孫、哈底大的子孫、朔拜的子孫，共一百三十八名。</a:t>
            </a:r>
          </a:p>
          <a:p xmlns:a="http://schemas.openxmlformats.org/drawingml/2006/main">
            <a:pPr algn="ctr">
              <a:buNone/>
            </a:pPr>
            <a:r>
              <a:rPr sz="2100">
                <a:solidFill>
                  <a:srgbClr val="FFFFFF"/>
                </a:solidFill>
                <a:latin typeface="Georgia"/>
                <a:ea typeface="Georgia"/>
                <a:cs typeface="Georgia"/>
              </a:rPr>
              <a:t>The porters: the children of Shallum, the children of Ater, the children of Talmon, the children of Akkub, the children of Hatita, the children of Shobai, an hundred thirty and eight.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7:46  |  Nehemiah 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尼提寧：西哈的子孫、哈蘇巴的子孫、答巴俄的子孫、</a:t>
            </a:r>
          </a:p>
          <a:p xmlns:a="http://schemas.openxmlformats.org/drawingml/2006/main">
            <a:pPr algn="ctr">
              <a:buNone/>
            </a:pPr>
            <a:r>
              <a:rPr sz="2400">
                <a:solidFill>
                  <a:srgbClr val="FFFFFF"/>
                </a:solidFill>
                <a:latin typeface="Georgia"/>
                <a:ea typeface="Georgia"/>
                <a:cs typeface="Georgia"/>
              </a:rPr>
              <a:t>The Nethinims: the children of Ziha, the children of Hashupha, the children of Tabbaoth,</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7:47  |  Nehemiah 7:47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基綠的子孫、西亞的子孫、巴頓的子孫、</a:t>
            </a:r>
          </a:p>
          <a:p xmlns:a="http://schemas.openxmlformats.org/drawingml/2006/main">
            <a:pPr algn="ctr">
              <a:buNone/>
            </a:pPr>
            <a:r>
              <a:rPr sz="2800">
                <a:solidFill>
                  <a:srgbClr val="FFFFFF"/>
                </a:solidFill>
                <a:latin typeface="Georgia"/>
                <a:ea typeface="Georgia"/>
                <a:cs typeface="Georgia"/>
              </a:rPr>
              <a:t>The children of Keros, the children of Sia, the children of Padon,</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7:48  |  Nehemiah 7:48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利巴拿的子孫、哈迦巴的子孫、薩買的子孫、</a:t>
            </a:r>
          </a:p>
          <a:p xmlns:a="http://schemas.openxmlformats.org/drawingml/2006/main">
            <a:pPr algn="ctr">
              <a:buNone/>
            </a:pPr>
            <a:r>
              <a:rPr sz="2800">
                <a:solidFill>
                  <a:srgbClr val="FFFFFF"/>
                </a:solidFill>
                <a:latin typeface="Georgia"/>
                <a:ea typeface="Georgia"/>
                <a:cs typeface="Georgia"/>
              </a:rPr>
              <a:t>The children of Lebana, the children of Hagaba, the children of Shalmai,</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7:49  |  Nehemiah 7:49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哈難的子孫、吉德的子孫、迦哈的子孫、</a:t>
            </a:r>
          </a:p>
          <a:p xmlns:a="http://schemas.openxmlformats.org/drawingml/2006/main">
            <a:pPr algn="ctr">
              <a:buNone/>
            </a:pPr>
            <a:r>
              <a:rPr sz="2800">
                <a:solidFill>
                  <a:srgbClr val="FFFFFF"/>
                </a:solidFill>
                <a:latin typeface="Georgia"/>
                <a:ea typeface="Georgia"/>
                <a:cs typeface="Georgia"/>
              </a:rPr>
              <a:t>The children of Hanan, the children of Giddel, the children of Gahar,</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7:50  |  Nehemiah 7:50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利亞雅的子孫、利汛的子孫、尼哥大的子孫、</a:t>
            </a:r>
          </a:p>
          <a:p xmlns:a="http://schemas.openxmlformats.org/drawingml/2006/main">
            <a:pPr algn="ctr">
              <a:buNone/>
            </a:pPr>
            <a:r>
              <a:rPr sz="2800">
                <a:solidFill>
                  <a:srgbClr val="FFFFFF"/>
                </a:solidFill>
                <a:latin typeface="Georgia"/>
                <a:ea typeface="Georgia"/>
                <a:cs typeface="Georgia"/>
              </a:rPr>
              <a:t>The children of Reaiah, the children of Rezin, the children of Nekoda,</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7:51  |  Nehemiah 7:51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迦散的子孫、烏撒的子孫、巴西亞的子孫、</a:t>
            </a:r>
          </a:p>
          <a:p xmlns:a="http://schemas.openxmlformats.org/drawingml/2006/main">
            <a:pPr algn="ctr">
              <a:buNone/>
            </a:pPr>
            <a:r>
              <a:rPr sz="2800">
                <a:solidFill>
                  <a:srgbClr val="FFFFFF"/>
                </a:solidFill>
                <a:latin typeface="Georgia"/>
                <a:ea typeface="Georgia"/>
                <a:cs typeface="Georgia"/>
              </a:rPr>
              <a:t>The children of Gazzam, the children of Uzza, the children of Phaseah,</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7:52  |  Nehemiah 7:52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比賽的子孫、米烏寧的子孫、尼普心的子孫、</a:t>
            </a:r>
          </a:p>
          <a:p xmlns:a="http://schemas.openxmlformats.org/drawingml/2006/main">
            <a:pPr algn="ctr">
              <a:buNone/>
            </a:pPr>
            <a:r>
              <a:rPr sz="2800">
                <a:solidFill>
                  <a:srgbClr val="FFFFFF"/>
                </a:solidFill>
                <a:latin typeface="Georgia"/>
                <a:ea typeface="Georgia"/>
                <a:cs typeface="Georgia"/>
              </a:rPr>
              <a:t>The children of Besai, the children of Meunim, the children of Nephishesim,</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7:53  |  Nehemiah 7:53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巴卜的子孫、哈古巴的子孫、哈忽的子孫、</a:t>
            </a:r>
          </a:p>
          <a:p xmlns:a="http://schemas.openxmlformats.org/drawingml/2006/main">
            <a:pPr algn="ctr">
              <a:buNone/>
            </a:pPr>
            <a:r>
              <a:rPr sz="2800">
                <a:solidFill>
                  <a:srgbClr val="FFFFFF"/>
                </a:solidFill>
                <a:latin typeface="Georgia"/>
                <a:ea typeface="Georgia"/>
                <a:cs typeface="Georgia"/>
              </a:rPr>
              <a:t>The children of Bakbuk, the children of Hakupha, the children of Harhur,</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7:54  |  Nehemiah 7:54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巴洗律的子孫、米希大的子孫、哈沙的子孫、</a:t>
            </a:r>
          </a:p>
          <a:p xmlns:a="http://schemas.openxmlformats.org/drawingml/2006/main">
            <a:pPr algn="ctr">
              <a:buNone/>
            </a:pPr>
            <a:r>
              <a:rPr sz="2800">
                <a:solidFill>
                  <a:srgbClr val="FFFFFF"/>
                </a:solidFill>
                <a:latin typeface="Georgia"/>
                <a:ea typeface="Georgia"/>
                <a:cs typeface="Georgia"/>
              </a:rPr>
              <a:t>The children of Bazlith, the children of Mehida, the children of Harsha,</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7:55  |  Nehemiah 7:55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巴柯的子孫、西西拉的子孫、答瑪的子孫、</a:t>
            </a:r>
          </a:p>
          <a:p xmlns:a="http://schemas.openxmlformats.org/drawingml/2006/main">
            <a:pPr algn="ctr">
              <a:buNone/>
            </a:pPr>
            <a:r>
              <a:rPr sz="2800">
                <a:solidFill>
                  <a:srgbClr val="FFFFFF"/>
                </a:solidFill>
                <a:latin typeface="Georgia"/>
                <a:ea typeface="Georgia"/>
                <a:cs typeface="Georgia"/>
              </a:rPr>
              <a:t>The children of Barkos, the children of Sisera, the children of Tamah,</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7:56  |  Nehemiah 7:56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尼細亞的子孫、哈提法的子孫。</a:t>
            </a:r>
          </a:p>
          <a:p xmlns:a="http://schemas.openxmlformats.org/drawingml/2006/main">
            <a:pPr algn="ctr">
              <a:buNone/>
            </a:pPr>
            <a:r>
              <a:rPr sz="2800">
                <a:solidFill>
                  <a:srgbClr val="FFFFFF"/>
                </a:solidFill>
                <a:latin typeface="Georgia"/>
                <a:ea typeface="Georgia"/>
                <a:cs typeface="Georgia"/>
              </a:rPr>
              <a:t>The children of Neziah, the children of Hatipha.</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7:57  |  Nehemiah 7:57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所羅門僕人的後裔，就是瑣太的子孫、瑣斐列的子孫、比路大的子孫、</a:t>
            </a:r>
          </a:p>
          <a:p xmlns:a="http://schemas.openxmlformats.org/drawingml/2006/main">
            <a:pPr algn="ctr">
              <a:buNone/>
            </a:pPr>
            <a:r>
              <a:rPr sz="2400">
                <a:solidFill>
                  <a:srgbClr val="FFFFFF"/>
                </a:solidFill>
                <a:latin typeface="Georgia"/>
                <a:ea typeface="Georgia"/>
                <a:cs typeface="Georgia"/>
              </a:rPr>
              <a:t>The children of Solomon’s servants: the children of Sotai, the children of Sophereth, the children of Perida,</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7:58  |  Nehemiah 7:58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雅拉的子孫、達昆的子孫、吉德的子孫、</a:t>
            </a:r>
          </a:p>
          <a:p xmlns:a="http://schemas.openxmlformats.org/drawingml/2006/main">
            <a:pPr algn="ctr">
              <a:buNone/>
            </a:pPr>
            <a:r>
              <a:rPr sz="2800">
                <a:solidFill>
                  <a:srgbClr val="FFFFFF"/>
                </a:solidFill>
                <a:latin typeface="Georgia"/>
                <a:ea typeface="Georgia"/>
                <a:cs typeface="Georgia"/>
              </a:rPr>
              <a:t>The children of Jaala, the children of Darkon, the children of Giddel,</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7:59  |  Nehemiah 7:59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示法提雅的子孫、哈替的子孫、玻黑列‧哈斯巴音的子孫、亞們的子孫。</a:t>
            </a:r>
          </a:p>
          <a:p xmlns:a="http://schemas.openxmlformats.org/drawingml/2006/main">
            <a:pPr algn="ctr">
              <a:buNone/>
            </a:pPr>
            <a:r>
              <a:rPr sz="2400">
                <a:solidFill>
                  <a:srgbClr val="FFFFFF"/>
                </a:solidFill>
                <a:latin typeface="Georgia"/>
                <a:ea typeface="Georgia"/>
                <a:cs typeface="Georgia"/>
              </a:rPr>
              <a:t>The children of Shephatiah, the children of Hattil, the children of Pochereth of Zebaim, the children of Amon.</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7:60  |  Nehemiah 7:60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尼提寧和所羅門僕人的後裔共三百九十二名。</a:t>
            </a:r>
          </a:p>
          <a:p xmlns:a="http://schemas.openxmlformats.org/drawingml/2006/main">
            <a:pPr algn="ctr">
              <a:buNone/>
            </a:pPr>
            <a:r>
              <a:rPr sz="2400">
                <a:solidFill>
                  <a:srgbClr val="FFFFFF"/>
                </a:solidFill>
                <a:latin typeface="Georgia"/>
                <a:ea typeface="Georgia"/>
                <a:cs typeface="Georgia"/>
              </a:rPr>
              <a:t>All the Nethinims, and the children of Solomon’s servants, were three hundred ninety and two.</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7:61  |  Nehemiah 7:61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從特米拉、特哈薩、基綠、亞頓、音麥上來的，不能指明他們的宗族譜系是以色列人不是；</a:t>
            </a:r>
          </a:p>
          <a:p xmlns:a="http://schemas.openxmlformats.org/drawingml/2006/main">
            <a:pPr algn="ctr">
              <a:buNone/>
            </a:pPr>
            <a:r>
              <a:rPr sz="2100">
                <a:solidFill>
                  <a:srgbClr val="FFFFFF"/>
                </a:solidFill>
                <a:latin typeface="Georgia"/>
                <a:ea typeface="Georgia"/>
                <a:cs typeface="Georgia"/>
              </a:rPr>
              <a:t>And these were they which went up also from Tel-melah, Tel-haresha, Cherub, Addon, and Immer: but they could not shew their father’s house, nor their seed, whether they were of Israel.</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7:62  |  Nehemiah 7:62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他們是第萊雅的子孫、多比雅的子孫、尼哥大的子孫，共六百四十二名。</a:t>
            </a:r>
          </a:p>
          <a:p xmlns:a="http://schemas.openxmlformats.org/drawingml/2006/main">
            <a:pPr algn="ctr">
              <a:buNone/>
            </a:pPr>
            <a:r>
              <a:rPr sz="2400">
                <a:solidFill>
                  <a:srgbClr val="FFFFFF"/>
                </a:solidFill>
                <a:latin typeface="Georgia"/>
                <a:ea typeface="Georgia"/>
                <a:cs typeface="Georgia"/>
              </a:rPr>
              <a:t>The children of Delaiah, the children of Tobiah, the children of Nekoda, six hundred forty and two.</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7:63  |  Nehemiah 7:63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祭司中，哈巴雅的子孫、哈哥斯的子孫、巴西萊的子孫；因為他們的先祖娶了基列人巴西萊的女兒為妻，所以起名叫巴西萊。</a:t>
            </a:r>
          </a:p>
          <a:p xmlns:a="http://schemas.openxmlformats.org/drawingml/2006/main">
            <a:pPr algn="ctr">
              <a:buNone/>
            </a:pPr>
            <a:r>
              <a:rPr sz="2100">
                <a:solidFill>
                  <a:srgbClr val="FFFFFF"/>
                </a:solidFill>
                <a:latin typeface="Georgia"/>
                <a:ea typeface="Georgia"/>
                <a:cs typeface="Georgia"/>
              </a:rPr>
              <a:t>And of the priests: the children of Habaiah, the children of Koz, the children of Barzillai, which took one of the daughters of Barzillai the Gileadite to wife, and was called after their name.</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7:64  |  Nehemiah 7:64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這三家的人在族譜之中尋查自己的譜系，卻尋不着，因此算為不潔，不准供祭司的職任。</a:t>
            </a:r>
          </a:p>
          <a:p xmlns:a="http://schemas.openxmlformats.org/drawingml/2006/main">
            <a:pPr algn="ctr">
              <a:buNone/>
            </a:pPr>
            <a:r>
              <a:rPr sz="2100">
                <a:solidFill>
                  <a:srgbClr val="FFFFFF"/>
                </a:solidFill>
                <a:latin typeface="Georgia"/>
                <a:ea typeface="Georgia"/>
                <a:cs typeface="Georgia"/>
              </a:rPr>
              <a:t>These sought their register among those that were reckoned by genealogy, but it was not found: therefore were they, as polluted, put from the priesthood.</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7:65  |  Nehemiah 7:65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省長對他們說：「不可吃至聖的物，直到有用烏陵和土明決疑的祭司興起來。」</a:t>
            </a:r>
          </a:p>
          <a:p xmlns:a="http://schemas.openxmlformats.org/drawingml/2006/main">
            <a:pPr algn="ctr">
              <a:buNone/>
            </a:pPr>
            <a:r>
              <a:rPr sz="2400">
                <a:solidFill>
                  <a:srgbClr val="FFFFFF"/>
                </a:solidFill>
                <a:latin typeface="Georgia"/>
                <a:ea typeface="Georgia"/>
                <a:cs typeface="Georgia"/>
              </a:rPr>
              <a:t>And the Tirshatha said unto them, that they should not eat of the most holy things, till there stood up a priest with Urim and Thummim.</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7:66  |  Nehemiah 7:66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會眾共有四萬二千三百六十名。</a:t>
            </a:r>
          </a:p>
          <a:p xmlns:a="http://schemas.openxmlformats.org/drawingml/2006/main">
            <a:pPr algn="ctr">
              <a:buNone/>
            </a:pPr>
            <a:r>
              <a:rPr sz="2400">
                <a:solidFill>
                  <a:srgbClr val="FFFFFF"/>
                </a:solidFill>
                <a:latin typeface="Georgia"/>
                <a:ea typeface="Georgia"/>
                <a:cs typeface="Georgia"/>
              </a:rPr>
              <a:t>The whole congregation together was forty and two thousand three hundred and threescore,</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7:67  |  Nehemiah 7:67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此外，還有他們的僕婢七千三百三十七名，又有歌唱的男女二百四十五名。</a:t>
            </a:r>
          </a:p>
          <a:p xmlns:a="http://schemas.openxmlformats.org/drawingml/2006/main">
            <a:pPr algn="ctr">
              <a:buNone/>
            </a:pPr>
            <a:r>
              <a:rPr sz="2100">
                <a:solidFill>
                  <a:srgbClr val="FFFFFF"/>
                </a:solidFill>
                <a:latin typeface="Georgia"/>
                <a:ea typeface="Georgia"/>
                <a:cs typeface="Georgia"/>
              </a:rPr>
              <a:t>Beside their manservants and their maidservants, of whom there were seven thousand three hundred thirty and seven: and they had two hundred forty and five singing men and singing women.</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7:68  |  Nehemiah 7:68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他們有馬七百三十六匹，騾子二百四十五匹，</a:t>
            </a:r>
          </a:p>
          <a:p xmlns:a="http://schemas.openxmlformats.org/drawingml/2006/main">
            <a:pPr algn="ctr">
              <a:buNone/>
            </a:pPr>
            <a:r>
              <a:rPr sz="2400">
                <a:solidFill>
                  <a:srgbClr val="FFFFFF"/>
                </a:solidFill>
                <a:latin typeface="Georgia"/>
                <a:ea typeface="Georgia"/>
                <a:cs typeface="Georgia"/>
              </a:rPr>
              <a:t>Their horses, seven hundred thirty and six: their mules, two hundred forty and five:</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7:69  |  Nehemiah 7:69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駱駝四百三十五隻，驢六千七百二十匹。</a:t>
            </a:r>
          </a:p>
          <a:p xmlns:a="http://schemas.openxmlformats.org/drawingml/2006/main">
            <a:pPr algn="ctr">
              <a:buNone/>
            </a:pPr>
            <a:r>
              <a:rPr sz="2400">
                <a:solidFill>
                  <a:srgbClr val="FFFFFF"/>
                </a:solidFill>
                <a:latin typeface="Georgia"/>
                <a:ea typeface="Georgia"/>
                <a:cs typeface="Georgia"/>
              </a:rPr>
              <a:t>Their camels, four hundred thirty and five: six thousand seven hundred and twenty asses.</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7:70  |  Nehemiah 7:70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有些族長為工程捐助。省長捐入庫中的金子一千達利克，碗五十個，祭司的禮服五百三十件。</a:t>
            </a:r>
          </a:p>
          <a:p xmlns:a="http://schemas.openxmlformats.org/drawingml/2006/main">
            <a:pPr algn="ctr">
              <a:buNone/>
            </a:pPr>
            <a:r>
              <a:rPr sz="2100">
                <a:solidFill>
                  <a:srgbClr val="FFFFFF"/>
                </a:solidFill>
                <a:latin typeface="Georgia"/>
                <a:ea typeface="Georgia"/>
                <a:cs typeface="Georgia"/>
              </a:rPr>
              <a:t>And some of the chief of the fathers gave unto the work. The Tirshatha gave to the treasure a thousand drams of gold, fifty basons, five hundred and thirty priests’ garments.</a:t>
            </a:r>
          </a:p>
        </p:txBody>
      </p:sp>
    </p:spTree>
    <p:extLst>
      <p:ext uri="{BB962C8B-B14F-4D97-AF65-F5344CB8AC3E}">
        <p14:creationId xmlns:p14="http://schemas.microsoft.com/office/powerpoint/2010/main" val="179098557"/>
      </p:ext>
    </p:extLst>
  </p:cSld>
</p:sld>
</file>

<file path=ppt/slides/slide7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7:71  |  Nehemiah 7:71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又有族長捐入工程庫的金子二萬達利克，銀子二千二百彌拿。</a:t>
            </a:r>
          </a:p>
          <a:p xmlns:a="http://schemas.openxmlformats.org/drawingml/2006/main">
            <a:pPr algn="ctr">
              <a:buNone/>
            </a:pPr>
            <a:r>
              <a:rPr sz="2100">
                <a:solidFill>
                  <a:srgbClr val="FFFFFF"/>
                </a:solidFill>
                <a:latin typeface="Georgia"/>
                <a:ea typeface="Georgia"/>
                <a:cs typeface="Georgia"/>
              </a:rPr>
              <a:t>And some of the chief of the fathers gave to the treasure of the work twenty thousand drams of gold, and two thousand and two hundred pound of silver.</a:t>
            </a:r>
          </a:p>
        </p:txBody>
      </p:sp>
    </p:spTree>
    <p:extLst>
      <p:ext uri="{BB962C8B-B14F-4D97-AF65-F5344CB8AC3E}">
        <p14:creationId xmlns:p14="http://schemas.microsoft.com/office/powerpoint/2010/main" val="179098557"/>
      </p:ext>
    </p:extLst>
  </p:cSld>
</p:sld>
</file>

<file path=ppt/slides/slide7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7:72  |  Nehemiah 7:72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其餘百姓所捐的金子二萬達利克，銀子二千彌拿，祭司的禮服六十七件。</a:t>
            </a:r>
          </a:p>
          <a:p xmlns:a="http://schemas.openxmlformats.org/drawingml/2006/main">
            <a:pPr algn="ctr">
              <a:buNone/>
            </a:pPr>
            <a:r>
              <a:rPr sz="2100">
                <a:solidFill>
                  <a:srgbClr val="FFFFFF"/>
                </a:solidFill>
                <a:latin typeface="Georgia"/>
                <a:ea typeface="Georgia"/>
                <a:cs typeface="Georgia"/>
              </a:rPr>
              <a:t>And that which the rest of the people gave was twenty thousand drams of gold, and two thousand pound of silver, and threescore and seven priests’ garments.</a:t>
            </a:r>
          </a:p>
        </p:txBody>
      </p:sp>
    </p:spTree>
    <p:extLst>
      <p:ext uri="{BB962C8B-B14F-4D97-AF65-F5344CB8AC3E}">
        <p14:creationId xmlns:p14="http://schemas.microsoft.com/office/powerpoint/2010/main" val="179098557"/>
      </p:ext>
    </p:extLst>
  </p:cSld>
</p:sld>
</file>

<file path=ppt/slides/slide7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7:73  |  Nehemiah 7:73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於是祭司、利未人、守門的、歌唱的、民中的一些人、尼提寧，並以色列眾人，各住在自己的城裏。</a:t>
            </a:r>
          </a:p>
          <a:p xmlns:a="http://schemas.openxmlformats.org/drawingml/2006/main">
            <a:pPr algn="ctr">
              <a:buNone/>
            </a:pPr>
            <a:r>
              <a:rPr sz="1800">
                <a:solidFill>
                  <a:srgbClr val="FFFFFF"/>
                </a:solidFill>
                <a:latin typeface="Georgia"/>
                <a:ea typeface="Georgia"/>
                <a:cs typeface="Georgia"/>
              </a:rPr>
              <a:t>So the priests, and the Levites, and the porters, and the singers, and some of the people, and the Nethinims, and all Israel, dwelt in their cities; and when the seventh month came, the children of Israel were in their cities.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2026-08-30T04:07:15.3720000Z</dcterms:created>
  <dcterms:modified xsi:type="dcterms:W3CDTF">2026-08-30T04:07:15.3720000Z</dcterms:modified>
</coreProperties>
</file>