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5efb4ef7b674d48" /><Relationship Type="http://schemas.openxmlformats.org/officeDocument/2006/relationships/extended-properties" Target="/docProps/app.xml" Id="R6f0b10cb3b5148bf" /><Relationship Type="http://schemas.openxmlformats.org/officeDocument/2006/relationships/officeDocument" Target="/ppt/presentation.xml" Id="R527a15942da945d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9b9664cd2334411"/>
  </p:sldMasterIdLst>
  <p:notesMasterIdLst>
    <p:notesMasterId xmlns:r="http://schemas.openxmlformats.org/officeDocument/2006/relationships" r:id="R725c9ef80b8c46a0"/>
  </p:notesMasterIdLst>
  <p:sldIdLst>
    <p:sldId xmlns:r="http://schemas.openxmlformats.org/officeDocument/2006/relationships" id="256" r:id="Rb5085b5e46cb4b2d"/>
    <p:sldId xmlns:r="http://schemas.openxmlformats.org/officeDocument/2006/relationships" id="257" r:id="Rea7407297cb4472a"/>
    <p:sldId xmlns:r="http://schemas.openxmlformats.org/officeDocument/2006/relationships" id="258" r:id="R290bde99092e4e23"/>
    <p:sldId xmlns:r="http://schemas.openxmlformats.org/officeDocument/2006/relationships" id="259" r:id="Rbbe34a8a9b6943cf"/>
    <p:sldId xmlns:r="http://schemas.openxmlformats.org/officeDocument/2006/relationships" id="260" r:id="R6b2378432db14377"/>
    <p:sldId xmlns:r="http://schemas.openxmlformats.org/officeDocument/2006/relationships" id="261" r:id="Rd36e246f09694c68"/>
    <p:sldId xmlns:r="http://schemas.openxmlformats.org/officeDocument/2006/relationships" id="262" r:id="R45af98a0693844ef"/>
    <p:sldId xmlns:r="http://schemas.openxmlformats.org/officeDocument/2006/relationships" id="263" r:id="Rd4109286cd2e4485"/>
    <p:sldId xmlns:r="http://schemas.openxmlformats.org/officeDocument/2006/relationships" id="264" r:id="R247f750eb5ae4bb1"/>
    <p:sldId xmlns:r="http://schemas.openxmlformats.org/officeDocument/2006/relationships" id="265" r:id="Rcf1e8dd876c34f7f"/>
    <p:sldId xmlns:r="http://schemas.openxmlformats.org/officeDocument/2006/relationships" id="266" r:id="R398b6da7deec40e8"/>
    <p:sldId xmlns:r="http://schemas.openxmlformats.org/officeDocument/2006/relationships" id="267" r:id="R5634337930e342b2"/>
    <p:sldId xmlns:r="http://schemas.openxmlformats.org/officeDocument/2006/relationships" id="268" r:id="R5ae690c63dcd4a1a"/>
    <p:sldId xmlns:r="http://schemas.openxmlformats.org/officeDocument/2006/relationships" id="269" r:id="R16d9cb10c94a45d8"/>
    <p:sldId xmlns:r="http://schemas.openxmlformats.org/officeDocument/2006/relationships" id="270" r:id="R48d1b3a2e32f412e"/>
    <p:sldId xmlns:r="http://schemas.openxmlformats.org/officeDocument/2006/relationships" id="271" r:id="R23db9aab8d0041d9"/>
    <p:sldId xmlns:r="http://schemas.openxmlformats.org/officeDocument/2006/relationships" id="272" r:id="R58c8df39ae214042"/>
    <p:sldId xmlns:r="http://schemas.openxmlformats.org/officeDocument/2006/relationships" id="273" r:id="R96d5c801005541b4"/>
    <p:sldId xmlns:r="http://schemas.openxmlformats.org/officeDocument/2006/relationships" id="274" r:id="R1b4e1955c6cd44c4"/>
    <p:sldId xmlns:r="http://schemas.openxmlformats.org/officeDocument/2006/relationships" id="275" r:id="R425a082d0c5b4218"/>
    <p:sldId xmlns:r="http://schemas.openxmlformats.org/officeDocument/2006/relationships" id="276" r:id="Rad3d28b107d847a2"/>
    <p:sldId xmlns:r="http://schemas.openxmlformats.org/officeDocument/2006/relationships" id="277" r:id="R74998ccb90834d3a"/>
    <p:sldId xmlns:r="http://schemas.openxmlformats.org/officeDocument/2006/relationships" id="278" r:id="R875faa5054aa48b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e76090369be465e" /><Relationship Type="http://schemas.openxmlformats.org/officeDocument/2006/relationships/slideMaster" Target="/ppt/slideMasters/slideMaster1.xml" Id="Re9b9664cd2334411" /><Relationship Type="http://schemas.openxmlformats.org/officeDocument/2006/relationships/notesMaster" Target="/ppt/notesMasters/notesMaster1.xml" Id="R725c9ef80b8c46a0" /><Relationship Type="http://schemas.openxmlformats.org/officeDocument/2006/relationships/presProps" Target="/ppt/presProps.xml" Id="R853fafb3dc7e4417" /><Relationship Type="http://schemas.openxmlformats.org/officeDocument/2006/relationships/tableStyles" Target="/ppt/tableStyles.xml" Id="R7ec11b9ff4d840c3" /><Relationship Type="http://schemas.openxmlformats.org/officeDocument/2006/relationships/slide" Target="/ppt/slides/slide1.xml" Id="Rb5085b5e46cb4b2d" /><Relationship Type="http://schemas.openxmlformats.org/officeDocument/2006/relationships/slide" Target="/ppt/slides/slide2.xml" Id="Rea7407297cb4472a" /><Relationship Type="http://schemas.openxmlformats.org/officeDocument/2006/relationships/slide" Target="/ppt/slides/slide3.xml" Id="R290bde99092e4e23" /><Relationship Type="http://schemas.openxmlformats.org/officeDocument/2006/relationships/slide" Target="/ppt/slides/slide4.xml" Id="Rbbe34a8a9b6943cf" /><Relationship Type="http://schemas.openxmlformats.org/officeDocument/2006/relationships/slide" Target="/ppt/slides/slide5.xml" Id="R6b2378432db14377" /><Relationship Type="http://schemas.openxmlformats.org/officeDocument/2006/relationships/slide" Target="/ppt/slides/slide6.xml" Id="Rd36e246f09694c68" /><Relationship Type="http://schemas.openxmlformats.org/officeDocument/2006/relationships/slide" Target="/ppt/slides/slide7.xml" Id="R45af98a0693844ef" /><Relationship Type="http://schemas.openxmlformats.org/officeDocument/2006/relationships/slide" Target="/ppt/slides/slide8.xml" Id="Rd4109286cd2e4485" /><Relationship Type="http://schemas.openxmlformats.org/officeDocument/2006/relationships/slide" Target="/ppt/slides/slide9.xml" Id="R247f750eb5ae4bb1" /><Relationship Type="http://schemas.openxmlformats.org/officeDocument/2006/relationships/slide" Target="/ppt/slides/slide10.xml" Id="Rcf1e8dd876c34f7f" /><Relationship Type="http://schemas.openxmlformats.org/officeDocument/2006/relationships/slide" Target="/ppt/slides/slide11.xml" Id="R398b6da7deec40e8" /><Relationship Type="http://schemas.openxmlformats.org/officeDocument/2006/relationships/slide" Target="/ppt/slides/slide12.xml" Id="R5634337930e342b2" /><Relationship Type="http://schemas.openxmlformats.org/officeDocument/2006/relationships/slide" Target="/ppt/slides/slide13.xml" Id="R5ae690c63dcd4a1a" /><Relationship Type="http://schemas.openxmlformats.org/officeDocument/2006/relationships/slide" Target="/ppt/slides/slide14.xml" Id="R16d9cb10c94a45d8" /><Relationship Type="http://schemas.openxmlformats.org/officeDocument/2006/relationships/slide" Target="/ppt/slides/slide15.xml" Id="R48d1b3a2e32f412e" /><Relationship Type="http://schemas.openxmlformats.org/officeDocument/2006/relationships/slide" Target="/ppt/slides/slide16.xml" Id="R23db9aab8d0041d9" /><Relationship Type="http://schemas.openxmlformats.org/officeDocument/2006/relationships/slide" Target="/ppt/slides/slide17.xml" Id="R58c8df39ae214042" /><Relationship Type="http://schemas.openxmlformats.org/officeDocument/2006/relationships/slide" Target="/ppt/slides/slide18.xml" Id="R96d5c801005541b4" /><Relationship Type="http://schemas.openxmlformats.org/officeDocument/2006/relationships/slide" Target="/ppt/slides/slide19.xml" Id="R1b4e1955c6cd44c4" /><Relationship Type="http://schemas.openxmlformats.org/officeDocument/2006/relationships/slide" Target="/ppt/slides/slide20.xml" Id="R425a082d0c5b4218" /><Relationship Type="http://schemas.openxmlformats.org/officeDocument/2006/relationships/slide" Target="/ppt/slides/slide21.xml" Id="Rad3d28b107d847a2" /><Relationship Type="http://schemas.openxmlformats.org/officeDocument/2006/relationships/slide" Target="/ppt/slides/slide22.xml" Id="R74998ccb90834d3a" /><Relationship Type="http://schemas.openxmlformats.org/officeDocument/2006/relationships/slide" Target="/ppt/slides/slide23.xml" Id="R875faa5054aa48b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ed63342268e4af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f08dec255a141c1" /><Relationship Type="http://schemas.openxmlformats.org/officeDocument/2006/relationships/notesMaster" Target="/ppt/notesMasters/notesMaster1.xml" Id="Rba4ce020ad1a420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f5dc2bf8cdb4276" /><Relationship Type="http://schemas.openxmlformats.org/officeDocument/2006/relationships/notesMaster" Target="/ppt/notesMasters/notesMaster1.xml" Id="Rb79b4aa7fa38461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6b83fdb9254463c" /><Relationship Type="http://schemas.openxmlformats.org/officeDocument/2006/relationships/notesMaster" Target="/ppt/notesMasters/notesMaster1.xml" Id="Rbc4289b03e914ba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e24f384204349d4" /><Relationship Type="http://schemas.openxmlformats.org/officeDocument/2006/relationships/notesMaster" Target="/ppt/notesMasters/notesMaster1.xml" Id="Rf4cde96273a2463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16be9d5aeee407f" /><Relationship Type="http://schemas.openxmlformats.org/officeDocument/2006/relationships/notesMaster" Target="/ppt/notesMasters/notesMaster1.xml" Id="Rb86c5899a61e4bb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140ec01d9114768" /><Relationship Type="http://schemas.openxmlformats.org/officeDocument/2006/relationships/notesMaster" Target="/ppt/notesMasters/notesMaster1.xml" Id="Ref07d2b407ad4d3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bc95934cfff47bc" /><Relationship Type="http://schemas.openxmlformats.org/officeDocument/2006/relationships/notesMaster" Target="/ppt/notesMasters/notesMaster1.xml" Id="Rb2ba84556dfb43c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328c06dbeed468b" /><Relationship Type="http://schemas.openxmlformats.org/officeDocument/2006/relationships/notesMaster" Target="/ppt/notesMasters/notesMaster1.xml" Id="R29d0f038a7e64f5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89515dc4a3540a6" /><Relationship Type="http://schemas.openxmlformats.org/officeDocument/2006/relationships/notesMaster" Target="/ppt/notesMasters/notesMaster1.xml" Id="R04bdf1a9eb7e445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f5f9ce4fd7842df" /><Relationship Type="http://schemas.openxmlformats.org/officeDocument/2006/relationships/notesMaster" Target="/ppt/notesMasters/notesMaster1.xml" Id="Rb253cfedd48b4de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76e70ded6644a9a" /><Relationship Type="http://schemas.openxmlformats.org/officeDocument/2006/relationships/notesMaster" Target="/ppt/notesMasters/notesMaster1.xml" Id="R3d63808aace643b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81e8f1fd4b74a53" /><Relationship Type="http://schemas.openxmlformats.org/officeDocument/2006/relationships/notesMaster" Target="/ppt/notesMasters/notesMaster1.xml" Id="R6df770ffec104d8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5d731f18afa49d3" /><Relationship Type="http://schemas.openxmlformats.org/officeDocument/2006/relationships/notesMaster" Target="/ppt/notesMasters/notesMaster1.xml" Id="Reddbaf7ff79d426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7497a405ec34ff1" /><Relationship Type="http://schemas.openxmlformats.org/officeDocument/2006/relationships/notesMaster" Target="/ppt/notesMasters/notesMaster1.xml" Id="R29cc9bbc0549468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dbfd7f3bc314c13" /><Relationship Type="http://schemas.openxmlformats.org/officeDocument/2006/relationships/notesMaster" Target="/ppt/notesMasters/notesMaster1.xml" Id="R3fdd3625024b4a3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628bce99f5740ba" /><Relationship Type="http://schemas.openxmlformats.org/officeDocument/2006/relationships/notesMaster" Target="/ppt/notesMasters/notesMaster1.xml" Id="R66753a6d5eaf417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f01edf9c4a848c4" /><Relationship Type="http://schemas.openxmlformats.org/officeDocument/2006/relationships/notesMaster" Target="/ppt/notesMasters/notesMaster1.xml" Id="Rf06cf6f29d64450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dced56308f14ec7" /><Relationship Type="http://schemas.openxmlformats.org/officeDocument/2006/relationships/notesMaster" Target="/ppt/notesMasters/notesMaster1.xml" Id="R77efa0f1a647472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fa3f3bf868a452a" /><Relationship Type="http://schemas.openxmlformats.org/officeDocument/2006/relationships/notesMaster" Target="/ppt/notesMasters/notesMaster1.xml" Id="R1eec159f53884f6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438a142019d47a7" /><Relationship Type="http://schemas.openxmlformats.org/officeDocument/2006/relationships/notesMaster" Target="/ppt/notesMasters/notesMaster1.xml" Id="R75ded325dd2b4ec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c149fd09f8641f2" /><Relationship Type="http://schemas.openxmlformats.org/officeDocument/2006/relationships/notesMaster" Target="/ppt/notesMasters/notesMaster1.xml" Id="R86e2417d8ba54f6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7db48f7a4694c0e" /><Relationship Type="http://schemas.openxmlformats.org/officeDocument/2006/relationships/notesMaster" Target="/ppt/notesMasters/notesMaster1.xml" Id="Rf36c47203b3a426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4427abf31f045f5" /><Relationship Type="http://schemas.openxmlformats.org/officeDocument/2006/relationships/notesMaster" Target="/ppt/notesMasters/notesMaster1.xml" Id="Rc28faf2e761845e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2b0c8dcf3a64b8c" /><Relationship Type="http://schemas.openxmlformats.org/officeDocument/2006/relationships/image" Target="/ppt/media/image.png" Id="Re255c955c0c74c0e" /><Relationship Type="http://schemas.openxmlformats.org/officeDocument/2006/relationships/image" Target="/ppt/media/image2.png" Id="R93c4ed94935a490b" /><Relationship Type="http://schemas.openxmlformats.org/officeDocument/2006/relationships/image" Target="/ppt/media/image.jpeg" Id="R1539143e4e3c40b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a6ba2ecb2f449b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255c955c0c74c0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3c4ed94935a490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39143e4e3c40b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23e1e0babd94e06" /><Relationship Type="http://schemas.openxmlformats.org/officeDocument/2006/relationships/slideLayout" Target="/ppt/slideLayouts/slideLayout1.xml" Id="Refb49b0b45c94b1e" /><Relationship Type="http://schemas.openxmlformats.org/officeDocument/2006/relationships/slideLayout" Target="/ppt/slideLayouts/slideLayout2.xml" Id="Ra6c797f68d014ec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fb49b0b45c94b1e"/>
    <p:sldLayoutId xmlns:r="http://schemas.openxmlformats.org/officeDocument/2006/relationships" id="2147483650" r:id="Ra6c797f68d014ec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df8191cc33423b" /><Relationship Type="http://schemas.openxmlformats.org/officeDocument/2006/relationships/notesSlide" Target="/ppt/notesSlides/notesSlide1.xml" Id="R4ce6d76b613f42e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21f09781224c2e" /><Relationship Type="http://schemas.openxmlformats.org/officeDocument/2006/relationships/notesSlide" Target="/ppt/notesSlides/notesSlide2.xml" Id="R16ba4783ea024eb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b20f6a95844d18" /><Relationship Type="http://schemas.openxmlformats.org/officeDocument/2006/relationships/notesSlide" Target="/ppt/notesSlides/notesSlide3.xml" Id="Rbbbf46722ef74e8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fea353072f43b4" /><Relationship Type="http://schemas.openxmlformats.org/officeDocument/2006/relationships/notesSlide" Target="/ppt/notesSlides/notesSlide4.xml" Id="Rb6b41d3d433a435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9c09525c8c4337" /><Relationship Type="http://schemas.openxmlformats.org/officeDocument/2006/relationships/notesSlide" Target="/ppt/notesSlides/notesSlide5.xml" Id="R05042854fec84a4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55b88c580446f8" /><Relationship Type="http://schemas.openxmlformats.org/officeDocument/2006/relationships/notesSlide" Target="/ppt/notesSlides/notesSlide6.xml" Id="R980ef34d97a345b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fcde660fec45a2" /><Relationship Type="http://schemas.openxmlformats.org/officeDocument/2006/relationships/notesSlide" Target="/ppt/notesSlides/notesSlide7.xml" Id="R785c71416d7140b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3d326f94134b48" /><Relationship Type="http://schemas.openxmlformats.org/officeDocument/2006/relationships/notesSlide" Target="/ppt/notesSlides/notesSlide8.xml" Id="R72fbefddc6be40a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fe681790b24276" /><Relationship Type="http://schemas.openxmlformats.org/officeDocument/2006/relationships/notesSlide" Target="/ppt/notesSlides/notesSlide9.xml" Id="R298366b313b1429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6eb041e46f4f41" /><Relationship Type="http://schemas.openxmlformats.org/officeDocument/2006/relationships/notesSlide" Target="/ppt/notesSlides/notesSlide10.xml" Id="Rb6abf3c7429f46a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bf709afe384aa6" /><Relationship Type="http://schemas.openxmlformats.org/officeDocument/2006/relationships/notesSlide" Target="/ppt/notesSlides/notesSlide11.xml" Id="R98a624ff3f96440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993699ec4f4c8c" /><Relationship Type="http://schemas.openxmlformats.org/officeDocument/2006/relationships/notesSlide" Target="/ppt/notesSlides/notesSlide12.xml" Id="R3b4baa0250a4446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877f04e2a047ee" /><Relationship Type="http://schemas.openxmlformats.org/officeDocument/2006/relationships/notesSlide" Target="/ppt/notesSlides/notesSlide13.xml" Id="Rbf6e176ad3d94df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4e003c07374daf" /><Relationship Type="http://schemas.openxmlformats.org/officeDocument/2006/relationships/notesSlide" Target="/ppt/notesSlides/notesSlide14.xml" Id="R3cc4f5bb24e1415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54396725984188" /><Relationship Type="http://schemas.openxmlformats.org/officeDocument/2006/relationships/notesSlide" Target="/ppt/notesSlides/notesSlide15.xml" Id="R88174917c8d641f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107431b8ee4183" /><Relationship Type="http://schemas.openxmlformats.org/officeDocument/2006/relationships/notesSlide" Target="/ppt/notesSlides/notesSlide16.xml" Id="R6cc32a1e35b3489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47922b89ce47a7" /><Relationship Type="http://schemas.openxmlformats.org/officeDocument/2006/relationships/notesSlide" Target="/ppt/notesSlides/notesSlide17.xml" Id="R891d77475e8e49fb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0551867b944ba6" /><Relationship Type="http://schemas.openxmlformats.org/officeDocument/2006/relationships/notesSlide" Target="/ppt/notesSlides/notesSlide18.xml" Id="R49f9b057a47d4a9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0119bcb35945ee" /><Relationship Type="http://schemas.openxmlformats.org/officeDocument/2006/relationships/notesSlide" Target="/ppt/notesSlides/notesSlide19.xml" Id="R99d9e5a134804db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be08914f2f44b0" /><Relationship Type="http://schemas.openxmlformats.org/officeDocument/2006/relationships/notesSlide" Target="/ppt/notesSlides/notesSlide20.xml" Id="R8d8d235955c947b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ddfa8ff7014046" /><Relationship Type="http://schemas.openxmlformats.org/officeDocument/2006/relationships/notesSlide" Target="/ppt/notesSlides/notesSlide21.xml" Id="R9bf4fbd997ff4ca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ab057175d74d63" /><Relationship Type="http://schemas.openxmlformats.org/officeDocument/2006/relationships/notesSlide" Target="/ppt/notesSlides/notesSlide22.xml" Id="R3c8375e841254d2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c3d83e67ca4a8d" /><Relationship Type="http://schemas.openxmlformats.org/officeDocument/2006/relationships/notesSlide" Target="/ppt/notesSlides/notesSlide23.xml" Id="R5917452083dc43b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  |  Job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書亞人比勒達回答說：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Bildad the Shuhite,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8:2  |  Job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這些話你要說到幾時？ 口中的言語[如]狂風[要到幾時呢]？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wilt thou speak these things? and how long shall the words of thy mouth be like a strong wind?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8:3  |  Job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神豈能偏離公平？ 全能者豈能偏離公義？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God pervert judgment? or doth the Almighty pervert justice?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8:4  |  Job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或者你的兒女得罪了他； 他使他們受報應。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thy children have sinned against him, and he have cast them away for their transgression;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8:5  |  Job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你若殷勤地尋求神， 向全能者懇求；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wouldest seek unto God betimes, and make thy supplication to the Almighty;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8:6  |  Job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你若清潔正直， 他必定為你起來， 使你公義的居所興旺。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wert pure and upright; surely now he would awake for thee, and make the habitation of thy righteousness prosperous.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8:7  |  Job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你起初雖然微小， 終久必甚發達。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thy beginning was small, yet thy latter end should greatly increase.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8:8  |  Job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請你考問前代， 追念他們的列祖所查究的。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enquire, I pray thee, of the former age, and prepare thyself to the search of their fathers: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8:9  |  Job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我們不過從昨日才有，一無所知； 我們在世的日子好像影兒。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we are but of yesterday, and know nothing, because our days upon earth are a shadow:)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8:10  |  Job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他們豈不指教你，告訴你， 從心裏發出言語來呢？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not they teach thee, and tell thee, and utter words out of their heart?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8:11  |  Job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蒲草沒有泥豈能發長？ 蘆荻沒有水豈能生發？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Can the rush grow up without mire? can the flag grow without water?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8:12  |  Job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尚青的時候，還沒有割下， 比百樣的草先枯槁。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Whilst it is yet in his greenness, and not cut down, it withereth before any other herb.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8:13  |  Job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凡忘記神的人，景況也是這樣； 不虔敬人的指望要滅沒。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are the paths of all that forget God; and the hypocrite’s hope shall perish: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8:14  |  Job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他所仰賴的必折斷； 他所倚靠的是蜘蛛網。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hope shall be cut off, and whose trust shall be a spider’s web.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8:15  |  Job 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他要倚靠房屋，房屋卻站立不住； 他要抓住房屋，房屋卻不能存留。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lean upon his house, but it shall not stand: he shall hold it fast, but it shall not endure.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8:16  |  Job 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他在日光之下發青， 蔓子爬滿了園子；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green before the sun, and his branch shooteth forth in his garden.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8:17  |  Job 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他的根盤繞[石]堆， 扎入石地。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roots are wrapped about the heap, and seeth the place of stones.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8:18  |  Job 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他若從本地被拔出， 那地就不認識他，[說]： 我沒有見過你。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he destroy him from his place, then it shall deny him, saying, I have not seen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8:19  |  Job 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看哪，這就是他道中之樂； 以後必另有人從地而生。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this is the joy of his way, and out of the earth shall others grow.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8:20  |  Job 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神必不丟棄完全人， 也不扶助邪惡人。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God will not cast away a perfect man, neither will he help the evil doers: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8:21  |  Job 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他還要以喜笑充滿你的口， 以歡呼充滿你的嘴。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Till he fill thy mouth with laughing, and thy lips with rejoicing.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8:22  |  Job 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恨惡你的要披戴慚愧； 惡人的帳棚必歸於無有。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hate thee shall be clothed with shame; and the dwelling place of the wicked shall come to nought.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2026-08-26T10:27:01.6930000Z</dcterms:created>
  <dcterms:modified xsi:type="dcterms:W3CDTF">2026-08-26T10:27:01.6930000Z</dcterms:modified>
</coreProperties>
</file>