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d96b17c9e5947d2" /><Relationship Type="http://schemas.openxmlformats.org/officeDocument/2006/relationships/extended-properties" Target="/docProps/app.xml" Id="R7ff2f33617ff467f" /><Relationship Type="http://schemas.openxmlformats.org/officeDocument/2006/relationships/officeDocument" Target="/ppt/presentation.xml" Id="Ra0fa570df0374a3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348524f4c4143e0"/>
  </p:sldMasterIdLst>
  <p:notesMasterIdLst>
    <p:notesMasterId xmlns:r="http://schemas.openxmlformats.org/officeDocument/2006/relationships" r:id="Rb36e19dfb041431f"/>
  </p:notesMasterIdLst>
  <p:sldIdLst>
    <p:sldId xmlns:r="http://schemas.openxmlformats.org/officeDocument/2006/relationships" id="256" r:id="Rc5e8abf970c34af4"/>
    <p:sldId xmlns:r="http://schemas.openxmlformats.org/officeDocument/2006/relationships" id="257" r:id="R5cdbfddb6a134ff6"/>
    <p:sldId xmlns:r="http://schemas.openxmlformats.org/officeDocument/2006/relationships" id="258" r:id="R26ec74c8c102455e"/>
    <p:sldId xmlns:r="http://schemas.openxmlformats.org/officeDocument/2006/relationships" id="259" r:id="R9d20b383cab64ce5"/>
    <p:sldId xmlns:r="http://schemas.openxmlformats.org/officeDocument/2006/relationships" id="260" r:id="Rdd767d845fc34ed4"/>
    <p:sldId xmlns:r="http://schemas.openxmlformats.org/officeDocument/2006/relationships" id="261" r:id="Rb5c6429a2ca94106"/>
    <p:sldId xmlns:r="http://schemas.openxmlformats.org/officeDocument/2006/relationships" id="262" r:id="R18eb7cf3fc354be9"/>
    <p:sldId xmlns:r="http://schemas.openxmlformats.org/officeDocument/2006/relationships" id="263" r:id="R9159bf37a4124eaa"/>
    <p:sldId xmlns:r="http://schemas.openxmlformats.org/officeDocument/2006/relationships" id="264" r:id="R611b055f81904fd3"/>
    <p:sldId xmlns:r="http://schemas.openxmlformats.org/officeDocument/2006/relationships" id="265" r:id="R9a9d2d83fd454b99"/>
    <p:sldId xmlns:r="http://schemas.openxmlformats.org/officeDocument/2006/relationships" id="266" r:id="R24480d8487ff4dad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7bc04b4dee941dc" /><Relationship Type="http://schemas.openxmlformats.org/officeDocument/2006/relationships/slideMaster" Target="/ppt/slideMasters/slideMaster1.xml" Id="Re348524f4c4143e0" /><Relationship Type="http://schemas.openxmlformats.org/officeDocument/2006/relationships/notesMaster" Target="/ppt/notesMasters/notesMaster1.xml" Id="Rb36e19dfb041431f" /><Relationship Type="http://schemas.openxmlformats.org/officeDocument/2006/relationships/presProps" Target="/ppt/presProps.xml" Id="Rda2c57f74f5c4c1f" /><Relationship Type="http://schemas.openxmlformats.org/officeDocument/2006/relationships/tableStyles" Target="/ppt/tableStyles.xml" Id="R2724529ff2b44c93" /><Relationship Type="http://schemas.openxmlformats.org/officeDocument/2006/relationships/slide" Target="/ppt/slides/slide1.xml" Id="Rc5e8abf970c34af4" /><Relationship Type="http://schemas.openxmlformats.org/officeDocument/2006/relationships/slide" Target="/ppt/slides/slide2.xml" Id="R5cdbfddb6a134ff6" /><Relationship Type="http://schemas.openxmlformats.org/officeDocument/2006/relationships/slide" Target="/ppt/slides/slide3.xml" Id="R26ec74c8c102455e" /><Relationship Type="http://schemas.openxmlformats.org/officeDocument/2006/relationships/slide" Target="/ppt/slides/slide4.xml" Id="R9d20b383cab64ce5" /><Relationship Type="http://schemas.openxmlformats.org/officeDocument/2006/relationships/slide" Target="/ppt/slides/slide5.xml" Id="Rdd767d845fc34ed4" /><Relationship Type="http://schemas.openxmlformats.org/officeDocument/2006/relationships/slide" Target="/ppt/slides/slide6.xml" Id="Rb5c6429a2ca94106" /><Relationship Type="http://schemas.openxmlformats.org/officeDocument/2006/relationships/slide" Target="/ppt/slides/slide7.xml" Id="R18eb7cf3fc354be9" /><Relationship Type="http://schemas.openxmlformats.org/officeDocument/2006/relationships/slide" Target="/ppt/slides/slide8.xml" Id="R9159bf37a4124eaa" /><Relationship Type="http://schemas.openxmlformats.org/officeDocument/2006/relationships/slide" Target="/ppt/slides/slide9.xml" Id="R611b055f81904fd3" /><Relationship Type="http://schemas.openxmlformats.org/officeDocument/2006/relationships/slide" Target="/ppt/slides/slide10.xml" Id="R9a9d2d83fd454b99" /><Relationship Type="http://schemas.openxmlformats.org/officeDocument/2006/relationships/slide" Target="/ppt/slides/slide11.xml" Id="R24480d8487ff4da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e6e2b114eaa4af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2031f69693d4abf" /><Relationship Type="http://schemas.openxmlformats.org/officeDocument/2006/relationships/notesMaster" Target="/ppt/notesMasters/notesMaster1.xml" Id="R798280804ed645d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000d301c44548fa" /><Relationship Type="http://schemas.openxmlformats.org/officeDocument/2006/relationships/notesMaster" Target="/ppt/notesMasters/notesMaster1.xml" Id="Ra413837dca7845a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019b2f431504cfd" /><Relationship Type="http://schemas.openxmlformats.org/officeDocument/2006/relationships/notesMaster" Target="/ppt/notesMasters/notesMaster1.xml" Id="Rcb5c223a9bd248b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3dc47a883354844" /><Relationship Type="http://schemas.openxmlformats.org/officeDocument/2006/relationships/notesMaster" Target="/ppt/notesMasters/notesMaster1.xml" Id="Rfb5f919b2c32460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4105dab381f4ba0" /><Relationship Type="http://schemas.openxmlformats.org/officeDocument/2006/relationships/notesMaster" Target="/ppt/notesMasters/notesMaster1.xml" Id="Re9e6af9eadd94e4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c0e5965342449cb" /><Relationship Type="http://schemas.openxmlformats.org/officeDocument/2006/relationships/notesMaster" Target="/ppt/notesMasters/notesMaster1.xml" Id="Re5e5a3e3cfd043b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cf42e00d1294e85" /><Relationship Type="http://schemas.openxmlformats.org/officeDocument/2006/relationships/notesMaster" Target="/ppt/notesMasters/notesMaster1.xml" Id="R613dc329e92e472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d01c54df6594cba" /><Relationship Type="http://schemas.openxmlformats.org/officeDocument/2006/relationships/notesMaster" Target="/ppt/notesMasters/notesMaster1.xml" Id="Re2acfc899859462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6bb029f0c2049be" /><Relationship Type="http://schemas.openxmlformats.org/officeDocument/2006/relationships/notesMaster" Target="/ppt/notesMasters/notesMaster1.xml" Id="Ra0ec0c4130344bc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2e3cee8d4fb40f0" /><Relationship Type="http://schemas.openxmlformats.org/officeDocument/2006/relationships/notesMaster" Target="/ppt/notesMasters/notesMaster1.xml" Id="Rf45e759931384cb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a261c4c68a34f60" /><Relationship Type="http://schemas.openxmlformats.org/officeDocument/2006/relationships/notesMaster" Target="/ppt/notesMasters/notesMaster1.xml" Id="Rc2078ad396504ec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4775dcd561343c8" /><Relationship Type="http://schemas.openxmlformats.org/officeDocument/2006/relationships/image" Target="/ppt/media/image.png" Id="Rceaac4858bb84d91" /><Relationship Type="http://schemas.openxmlformats.org/officeDocument/2006/relationships/image" Target="/ppt/media/image2.png" Id="Rc40495d05fd6461a" /><Relationship Type="http://schemas.openxmlformats.org/officeDocument/2006/relationships/image" Target="/ppt/media/image.jpeg" Id="R427417ce81134b7d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23b303f2343489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ceaac4858bb84d91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c40495d05fd6461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27417ce81134b7d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1d2a9089b634609" /><Relationship Type="http://schemas.openxmlformats.org/officeDocument/2006/relationships/slideLayout" Target="/ppt/slideLayouts/slideLayout1.xml" Id="R015ad5dd65694d2d" /><Relationship Type="http://schemas.openxmlformats.org/officeDocument/2006/relationships/slideLayout" Target="/ppt/slideLayouts/slideLayout2.xml" Id="R8945b70918134575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15ad5dd65694d2d"/>
    <p:sldLayoutId xmlns:r="http://schemas.openxmlformats.org/officeDocument/2006/relationships" id="2147483650" r:id="R8945b70918134575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0ff92f08bb434e" /><Relationship Type="http://schemas.openxmlformats.org/officeDocument/2006/relationships/notesSlide" Target="/ppt/notesSlides/notesSlide1.xml" Id="Red6d231fae2141c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1b8f873e3541a6" /><Relationship Type="http://schemas.openxmlformats.org/officeDocument/2006/relationships/notesSlide" Target="/ppt/notesSlides/notesSlide2.xml" Id="R4d5d525e96ee4ed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3a82b8910f4117" /><Relationship Type="http://schemas.openxmlformats.org/officeDocument/2006/relationships/notesSlide" Target="/ppt/notesSlides/notesSlide3.xml" Id="R2afbd064b1e24ae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eb06a24dbf4851" /><Relationship Type="http://schemas.openxmlformats.org/officeDocument/2006/relationships/notesSlide" Target="/ppt/notesSlides/notesSlide4.xml" Id="R9c2df1271cce4ac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bf657bb2a8433f" /><Relationship Type="http://schemas.openxmlformats.org/officeDocument/2006/relationships/notesSlide" Target="/ppt/notesSlides/notesSlide5.xml" Id="Rc5e377e81fa1454c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017226654c4513" /><Relationship Type="http://schemas.openxmlformats.org/officeDocument/2006/relationships/notesSlide" Target="/ppt/notesSlides/notesSlide6.xml" Id="R551335bee3754d2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436f5c64764b58" /><Relationship Type="http://schemas.openxmlformats.org/officeDocument/2006/relationships/notesSlide" Target="/ppt/notesSlides/notesSlide7.xml" Id="R4d7843960e874e0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2a3707faa44be9" /><Relationship Type="http://schemas.openxmlformats.org/officeDocument/2006/relationships/notesSlide" Target="/ppt/notesSlides/notesSlide8.xml" Id="R5d066478ded2472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9d0023ae904ea5" /><Relationship Type="http://schemas.openxmlformats.org/officeDocument/2006/relationships/notesSlide" Target="/ppt/notesSlides/notesSlide9.xml" Id="R462890d09b724aa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fc9843ae9c49a9" /><Relationship Type="http://schemas.openxmlformats.org/officeDocument/2006/relationships/notesSlide" Target="/ppt/notesSlides/notesSlide10.xml" Id="Rcd6f65ca07cd4ce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f3c7dd017d40cf" /><Relationship Type="http://schemas.openxmlformats.org/officeDocument/2006/relationships/notesSlide" Target="/ppt/notesSlides/notesSlide11.xml" Id="Rcc25c2d46402491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詩篇第24章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24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24:1  |  Psalms 24:1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大衛的詩。 地和其中所充滿的， 世界和住在其間的，都屬耶和華。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 of David. The earth is the LORD’s, and the fulness thereof; the world, and they that dwell therein.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24:2  |  Psalms 24:2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他把地建立在海上， 安定在大水之上。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hath founded it upon the seas, and established it upon the floods.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24:3  |  Psalms 24:3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誰能登耶和華的山？ 誰能站在他的聖所？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shall ascend into the hill of the LORD? or who shall stand in his holy place?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24:4  |  Psalms 24:4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就是手潔心清，不向虛妄， 起誓不懷詭詐的人。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hath clean hands, and a pure heart; who hath not lifted up his soul unto vanity, nor sworn deceitfully.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24:5  |  Psalms 24:5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他必蒙耶和華賜福， 又蒙救他的神使他成義。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receive the blessing from the LORD, and righteousness from the God of his salvation.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24:6  |  Psalms 24:6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這是尋求耶和華的族類， 是尋求你面的雅各。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is the generation of them that seek him, that seek thy face, O Jacob.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24:7  |  Psalms 24:7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眾城門哪，你們要抬起頭來！ 永久的門戶，你們要被舉起！ 那榮耀的王將要進來！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Lift up your heads, O ye gates; and be ye lift up, ye everlasting doors; and the King of glory shall come 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24:8  |  Psalms 24:8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榮耀的王是誰呢？ 就是有力有能的耶和華， 在戰場上有能的耶和華！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is this King of glory? The LORD strong and mighty, the LORD mighty in battle.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24:9  |  Psalms 24:9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眾城門哪，你們要抬起頭來！ 永久的門戶，你們要把頭抬起！ 那榮耀的王將要進來！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Lift up your heads, O ye gates; even lift them up, ye everlasting doors; and the King of glory shall come 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24:10  |  Psalms 24:10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榮耀的王是誰呢？ 萬軍之耶和華， 他是榮耀的王！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is this King of glory? The LORD of hosts, he is the King of glory.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2026-08-26T10:29:05.7550000Z</dcterms:created>
  <dcterms:modified xsi:type="dcterms:W3CDTF">2026-08-26T10:29:05.7550000Z</dcterms:modified>
</coreProperties>
</file>