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e693bb47e4a6428b" /><Relationship Type="http://schemas.openxmlformats.org/officeDocument/2006/relationships/extended-properties" Target="/docProps/app.xml" Id="R1a8b90ee54ff4282" /><Relationship Type="http://schemas.openxmlformats.org/officeDocument/2006/relationships/officeDocument" Target="/ppt/presentation.xml" Id="R268bf0c3895d4be3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d2ab05396f174d00"/>
  </p:sldMasterIdLst>
  <p:notesMasterIdLst>
    <p:notesMasterId xmlns:r="http://schemas.openxmlformats.org/officeDocument/2006/relationships" r:id="R8b897f53a0184d80"/>
  </p:notesMasterIdLst>
  <p:sldIdLst>
    <p:sldId xmlns:r="http://schemas.openxmlformats.org/officeDocument/2006/relationships" id="256" r:id="R6545b842324f408f"/>
    <p:sldId xmlns:r="http://schemas.openxmlformats.org/officeDocument/2006/relationships" id="257" r:id="R728cd0b653074f97"/>
    <p:sldId xmlns:r="http://schemas.openxmlformats.org/officeDocument/2006/relationships" id="258" r:id="R3edba96bbc00480c"/>
    <p:sldId xmlns:r="http://schemas.openxmlformats.org/officeDocument/2006/relationships" id="259" r:id="R1ff47aa7651a4d26"/>
    <p:sldId xmlns:r="http://schemas.openxmlformats.org/officeDocument/2006/relationships" id="260" r:id="R1e06b425e31243ed"/>
    <p:sldId xmlns:r="http://schemas.openxmlformats.org/officeDocument/2006/relationships" id="261" r:id="Raa24c755cb53409d"/>
    <p:sldId xmlns:r="http://schemas.openxmlformats.org/officeDocument/2006/relationships" id="262" r:id="R7264574814ef4350"/>
    <p:sldId xmlns:r="http://schemas.openxmlformats.org/officeDocument/2006/relationships" id="263" r:id="Rbb78fa39edb84af2"/>
    <p:sldId xmlns:r="http://schemas.openxmlformats.org/officeDocument/2006/relationships" id="264" r:id="Rf8f4cf059bd24222"/>
    <p:sldId xmlns:r="http://schemas.openxmlformats.org/officeDocument/2006/relationships" id="265" r:id="Rd7c3f8f9f6e9458c"/>
    <p:sldId xmlns:r="http://schemas.openxmlformats.org/officeDocument/2006/relationships" id="266" r:id="R9a7e0ce76c4041a3"/>
    <p:sldId xmlns:r="http://schemas.openxmlformats.org/officeDocument/2006/relationships" id="267" r:id="R6a8e6b84b0b44eca"/>
    <p:sldId xmlns:r="http://schemas.openxmlformats.org/officeDocument/2006/relationships" id="268" r:id="R72f3da817f5c4739"/>
    <p:sldId xmlns:r="http://schemas.openxmlformats.org/officeDocument/2006/relationships" id="269" r:id="R8110448a84324ffe"/>
    <p:sldId xmlns:r="http://schemas.openxmlformats.org/officeDocument/2006/relationships" id="270" r:id="R96ca8b56d61647bf"/>
    <p:sldId xmlns:r="http://schemas.openxmlformats.org/officeDocument/2006/relationships" id="271" r:id="R4f499d88f6624451"/>
    <p:sldId xmlns:r="http://schemas.openxmlformats.org/officeDocument/2006/relationships" id="272" r:id="R7ed171bb79994636"/>
    <p:sldId xmlns:r="http://schemas.openxmlformats.org/officeDocument/2006/relationships" id="273" r:id="Ra1acc7e79ac74c8d"/>
    <p:sldId xmlns:r="http://schemas.openxmlformats.org/officeDocument/2006/relationships" id="274" r:id="Ra98b1c2986064db8"/>
    <p:sldId xmlns:r="http://schemas.openxmlformats.org/officeDocument/2006/relationships" id="275" r:id="Rb73d4b25862146bf"/>
    <p:sldId xmlns:r="http://schemas.openxmlformats.org/officeDocument/2006/relationships" id="276" r:id="Ra027064748024cb9"/>
    <p:sldId xmlns:r="http://schemas.openxmlformats.org/officeDocument/2006/relationships" id="277" r:id="Rc2fa6976a741474b"/>
    <p:sldId xmlns:r="http://schemas.openxmlformats.org/officeDocument/2006/relationships" id="278" r:id="R620a7454167e4bba"/>
    <p:sldId xmlns:r="http://schemas.openxmlformats.org/officeDocument/2006/relationships" id="279" r:id="Ra5276e8711ae4d4c"/>
    <p:sldId xmlns:r="http://schemas.openxmlformats.org/officeDocument/2006/relationships" id="280" r:id="R1995774e8df54a96"/>
    <p:sldId xmlns:r="http://schemas.openxmlformats.org/officeDocument/2006/relationships" id="281" r:id="Rdead8a34066c403b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040edff108734a30" /><Relationship Type="http://schemas.openxmlformats.org/officeDocument/2006/relationships/slideMaster" Target="/ppt/slideMasters/slideMaster1.xml" Id="Rd2ab05396f174d00" /><Relationship Type="http://schemas.openxmlformats.org/officeDocument/2006/relationships/notesMaster" Target="/ppt/notesMasters/notesMaster1.xml" Id="R8b897f53a0184d80" /><Relationship Type="http://schemas.openxmlformats.org/officeDocument/2006/relationships/presProps" Target="/ppt/presProps.xml" Id="R2ec3da68d69b48ff" /><Relationship Type="http://schemas.openxmlformats.org/officeDocument/2006/relationships/tableStyles" Target="/ppt/tableStyles.xml" Id="R4573e27231eb4538" /><Relationship Type="http://schemas.openxmlformats.org/officeDocument/2006/relationships/slide" Target="/ppt/slides/slide1.xml" Id="R6545b842324f408f" /><Relationship Type="http://schemas.openxmlformats.org/officeDocument/2006/relationships/slide" Target="/ppt/slides/slide2.xml" Id="R728cd0b653074f97" /><Relationship Type="http://schemas.openxmlformats.org/officeDocument/2006/relationships/slide" Target="/ppt/slides/slide3.xml" Id="R3edba96bbc00480c" /><Relationship Type="http://schemas.openxmlformats.org/officeDocument/2006/relationships/slide" Target="/ppt/slides/slide4.xml" Id="R1ff47aa7651a4d26" /><Relationship Type="http://schemas.openxmlformats.org/officeDocument/2006/relationships/slide" Target="/ppt/slides/slide5.xml" Id="R1e06b425e31243ed" /><Relationship Type="http://schemas.openxmlformats.org/officeDocument/2006/relationships/slide" Target="/ppt/slides/slide6.xml" Id="Raa24c755cb53409d" /><Relationship Type="http://schemas.openxmlformats.org/officeDocument/2006/relationships/slide" Target="/ppt/slides/slide7.xml" Id="R7264574814ef4350" /><Relationship Type="http://schemas.openxmlformats.org/officeDocument/2006/relationships/slide" Target="/ppt/slides/slide8.xml" Id="Rbb78fa39edb84af2" /><Relationship Type="http://schemas.openxmlformats.org/officeDocument/2006/relationships/slide" Target="/ppt/slides/slide9.xml" Id="Rf8f4cf059bd24222" /><Relationship Type="http://schemas.openxmlformats.org/officeDocument/2006/relationships/slide" Target="/ppt/slides/slide10.xml" Id="Rd7c3f8f9f6e9458c" /><Relationship Type="http://schemas.openxmlformats.org/officeDocument/2006/relationships/slide" Target="/ppt/slides/slide11.xml" Id="R9a7e0ce76c4041a3" /><Relationship Type="http://schemas.openxmlformats.org/officeDocument/2006/relationships/slide" Target="/ppt/slides/slide12.xml" Id="R6a8e6b84b0b44eca" /><Relationship Type="http://schemas.openxmlformats.org/officeDocument/2006/relationships/slide" Target="/ppt/slides/slide13.xml" Id="R72f3da817f5c4739" /><Relationship Type="http://schemas.openxmlformats.org/officeDocument/2006/relationships/slide" Target="/ppt/slides/slide14.xml" Id="R8110448a84324ffe" /><Relationship Type="http://schemas.openxmlformats.org/officeDocument/2006/relationships/slide" Target="/ppt/slides/slide15.xml" Id="R96ca8b56d61647bf" /><Relationship Type="http://schemas.openxmlformats.org/officeDocument/2006/relationships/slide" Target="/ppt/slides/slide16.xml" Id="R4f499d88f6624451" /><Relationship Type="http://schemas.openxmlformats.org/officeDocument/2006/relationships/slide" Target="/ppt/slides/slide17.xml" Id="R7ed171bb79994636" /><Relationship Type="http://schemas.openxmlformats.org/officeDocument/2006/relationships/slide" Target="/ppt/slides/slide18.xml" Id="Ra1acc7e79ac74c8d" /><Relationship Type="http://schemas.openxmlformats.org/officeDocument/2006/relationships/slide" Target="/ppt/slides/slide19.xml" Id="Ra98b1c2986064db8" /><Relationship Type="http://schemas.openxmlformats.org/officeDocument/2006/relationships/slide" Target="/ppt/slides/slide20.xml" Id="Rb73d4b25862146bf" /><Relationship Type="http://schemas.openxmlformats.org/officeDocument/2006/relationships/slide" Target="/ppt/slides/slide21.xml" Id="Ra027064748024cb9" /><Relationship Type="http://schemas.openxmlformats.org/officeDocument/2006/relationships/slide" Target="/ppt/slides/slide22.xml" Id="Rc2fa6976a741474b" /><Relationship Type="http://schemas.openxmlformats.org/officeDocument/2006/relationships/slide" Target="/ppt/slides/slide23.xml" Id="R620a7454167e4bba" /><Relationship Type="http://schemas.openxmlformats.org/officeDocument/2006/relationships/slide" Target="/ppt/slides/slide24.xml" Id="Ra5276e8711ae4d4c" /><Relationship Type="http://schemas.openxmlformats.org/officeDocument/2006/relationships/slide" Target="/ppt/slides/slide25.xml" Id="R1995774e8df54a96" /><Relationship Type="http://schemas.openxmlformats.org/officeDocument/2006/relationships/slide" Target="/ppt/slides/slide26.xml" Id="Rdead8a34066c403b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92c204f1d4674d1b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589586a9267b4cb0" /><Relationship Type="http://schemas.openxmlformats.org/officeDocument/2006/relationships/notesMaster" Target="/ppt/notesMasters/notesMaster1.xml" Id="R0f1bef6ba7df4d74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20b6cad08c0e4f63" /><Relationship Type="http://schemas.openxmlformats.org/officeDocument/2006/relationships/notesMaster" Target="/ppt/notesMasters/notesMaster1.xml" Id="R0f173114588841f3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47c9df19f64d47c2" /><Relationship Type="http://schemas.openxmlformats.org/officeDocument/2006/relationships/notesMaster" Target="/ppt/notesMasters/notesMaster1.xml" Id="R0ffaa6d4d9ed4a08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bcf3a191b9d1475d" /><Relationship Type="http://schemas.openxmlformats.org/officeDocument/2006/relationships/notesMaster" Target="/ppt/notesMasters/notesMaster1.xml" Id="R40aebe971df14cb2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faa3752f5f664365" /><Relationship Type="http://schemas.openxmlformats.org/officeDocument/2006/relationships/notesMaster" Target="/ppt/notesMasters/notesMaster1.xml" Id="R05e13786f950467a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d6f8ea235bee444f" /><Relationship Type="http://schemas.openxmlformats.org/officeDocument/2006/relationships/notesMaster" Target="/ppt/notesMasters/notesMaster1.xml" Id="Redd47fd1190f430d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fde7a931930149e4" /><Relationship Type="http://schemas.openxmlformats.org/officeDocument/2006/relationships/notesMaster" Target="/ppt/notesMasters/notesMaster1.xml" Id="R5daf6df90da44cd5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fa2a820ed3e34446" /><Relationship Type="http://schemas.openxmlformats.org/officeDocument/2006/relationships/notesMaster" Target="/ppt/notesMasters/notesMaster1.xml" Id="Rd1a6fe929a1a4af5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1269d4b8468146cd" /><Relationship Type="http://schemas.openxmlformats.org/officeDocument/2006/relationships/notesMaster" Target="/ppt/notesMasters/notesMaster1.xml" Id="Rc93e9ef3221143c4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1832f2ece5f44efa" /><Relationship Type="http://schemas.openxmlformats.org/officeDocument/2006/relationships/notesMaster" Target="/ppt/notesMasters/notesMaster1.xml" Id="R22fc9c2d474f49f4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1c553cbf8a9b4bd2" /><Relationship Type="http://schemas.openxmlformats.org/officeDocument/2006/relationships/notesMaster" Target="/ppt/notesMasters/notesMaster1.xml" Id="Rd8971425e47e4062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bf45d7cba9e545f4" /><Relationship Type="http://schemas.openxmlformats.org/officeDocument/2006/relationships/notesMaster" Target="/ppt/notesMasters/notesMaster1.xml" Id="R849fa5ce22d14a64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4a611a425aba4262" /><Relationship Type="http://schemas.openxmlformats.org/officeDocument/2006/relationships/notesMaster" Target="/ppt/notesMasters/notesMaster1.xml" Id="Rf0a6fbda811a4410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491352bee2144ce6" /><Relationship Type="http://schemas.openxmlformats.org/officeDocument/2006/relationships/notesMaster" Target="/ppt/notesMasters/notesMaster1.xml" Id="R4c96c51560294748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0f4ce14249b34ce4" /><Relationship Type="http://schemas.openxmlformats.org/officeDocument/2006/relationships/notesMaster" Target="/ppt/notesMasters/notesMaster1.xml" Id="Rf999728702d74fc6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df46bc31f5874026" /><Relationship Type="http://schemas.openxmlformats.org/officeDocument/2006/relationships/notesMaster" Target="/ppt/notesMasters/notesMaster1.xml" Id="R0141c7aa65e84990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95d0cf5a10d44384" /><Relationship Type="http://schemas.openxmlformats.org/officeDocument/2006/relationships/notesMaster" Target="/ppt/notesMasters/notesMaster1.xml" Id="R5a04a161a06e477d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9f096535edd14cfe" /><Relationship Type="http://schemas.openxmlformats.org/officeDocument/2006/relationships/notesMaster" Target="/ppt/notesMasters/notesMaster1.xml" Id="R4af51b43c8d546e8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0f78bff62fd847ea" /><Relationship Type="http://schemas.openxmlformats.org/officeDocument/2006/relationships/notesMaster" Target="/ppt/notesMasters/notesMaster1.xml" Id="R3be6ce46bc5b4c70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a10bc644eaee48e5" /><Relationship Type="http://schemas.openxmlformats.org/officeDocument/2006/relationships/notesMaster" Target="/ppt/notesMasters/notesMaster1.xml" Id="R70800d8940e24ed7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385f2d67795a494a" /><Relationship Type="http://schemas.openxmlformats.org/officeDocument/2006/relationships/notesMaster" Target="/ppt/notesMasters/notesMaster1.xml" Id="R055a737b286f49a3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37db7228fb6e4e3c" /><Relationship Type="http://schemas.openxmlformats.org/officeDocument/2006/relationships/notesMaster" Target="/ppt/notesMasters/notesMaster1.xml" Id="Re1704e79dd184b76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0ed2b6c8fa5c40a8" /><Relationship Type="http://schemas.openxmlformats.org/officeDocument/2006/relationships/notesMaster" Target="/ppt/notesMasters/notesMaster1.xml" Id="R4ccb2e081a7a4b52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012eaaeab1cb45d6" /><Relationship Type="http://schemas.openxmlformats.org/officeDocument/2006/relationships/notesMaster" Target="/ppt/notesMasters/notesMaster1.xml" Id="R5b2964415f214659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2a366de89334499f" /><Relationship Type="http://schemas.openxmlformats.org/officeDocument/2006/relationships/notesMaster" Target="/ppt/notesMasters/notesMaster1.xml" Id="R5effcbfd1b1a4c6e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d27847b240b14b64" /><Relationship Type="http://schemas.openxmlformats.org/officeDocument/2006/relationships/notesMaster" Target="/ppt/notesMasters/notesMaster1.xml" Id="R4c2a645feb0d43fd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49fbed14566641ab" /><Relationship Type="http://schemas.openxmlformats.org/officeDocument/2006/relationships/image" Target="/ppt/media/image.png" Id="Rad6d40c2da1540a6" /><Relationship Type="http://schemas.openxmlformats.org/officeDocument/2006/relationships/image" Target="/ppt/media/image2.png" Id="Rfc022a69f1da4cbb" /><Relationship Type="http://schemas.openxmlformats.org/officeDocument/2006/relationships/image" Target="/ppt/media/image.jpeg" Id="R8fbf337049e647f4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3286f92fa40a41a0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ad6d40c2da1540a6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fc022a69f1da4cbb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fbf337049e647f4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d20ccb6846ee4f2b" /><Relationship Type="http://schemas.openxmlformats.org/officeDocument/2006/relationships/slideLayout" Target="/ppt/slideLayouts/slideLayout1.xml" Id="Rdef31af94c7c43b4" /><Relationship Type="http://schemas.openxmlformats.org/officeDocument/2006/relationships/slideLayout" Target="/ppt/slideLayouts/slideLayout2.xml" Id="R5629f849bb4b4b36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def31af94c7c43b4"/>
    <p:sldLayoutId xmlns:r="http://schemas.openxmlformats.org/officeDocument/2006/relationships" id="2147483650" r:id="R5629f849bb4b4b36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67a3c9627f54ee9" /><Relationship Type="http://schemas.openxmlformats.org/officeDocument/2006/relationships/notesSlide" Target="/ppt/notesSlides/notesSlide1.xml" Id="R7fd2f7f75b6f404b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c5ada3a276b4ce2" /><Relationship Type="http://schemas.openxmlformats.org/officeDocument/2006/relationships/notesSlide" Target="/ppt/notesSlides/notesSlide2.xml" Id="Rae755aaafe504c23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84b6b533f9f4e97" /><Relationship Type="http://schemas.openxmlformats.org/officeDocument/2006/relationships/notesSlide" Target="/ppt/notesSlides/notesSlide3.xml" Id="R8b80671d8b0b49b8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62a87b6124d4a17" /><Relationship Type="http://schemas.openxmlformats.org/officeDocument/2006/relationships/notesSlide" Target="/ppt/notesSlides/notesSlide4.xml" Id="R0671205f24c64125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9a026ece1704fec" /><Relationship Type="http://schemas.openxmlformats.org/officeDocument/2006/relationships/notesSlide" Target="/ppt/notesSlides/notesSlide5.xml" Id="R95aad21168d5425b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32ef1144acf4d68" /><Relationship Type="http://schemas.openxmlformats.org/officeDocument/2006/relationships/notesSlide" Target="/ppt/notesSlides/notesSlide6.xml" Id="R59f96f7806dc41c7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c6c40a02c304f65" /><Relationship Type="http://schemas.openxmlformats.org/officeDocument/2006/relationships/notesSlide" Target="/ppt/notesSlides/notesSlide7.xml" Id="R69aaeeb119934b89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00779bd0bf04ec7" /><Relationship Type="http://schemas.openxmlformats.org/officeDocument/2006/relationships/notesSlide" Target="/ppt/notesSlides/notesSlide8.xml" Id="Rca4083e44b5c4083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5dd8469f4f948c0" /><Relationship Type="http://schemas.openxmlformats.org/officeDocument/2006/relationships/notesSlide" Target="/ppt/notesSlides/notesSlide9.xml" Id="Ra19f3b68c0644dde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1ed4badd8164a24" /><Relationship Type="http://schemas.openxmlformats.org/officeDocument/2006/relationships/notesSlide" Target="/ppt/notesSlides/notesSlide10.xml" Id="R1f7bac2254984205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a031b9b0b184426" /><Relationship Type="http://schemas.openxmlformats.org/officeDocument/2006/relationships/notesSlide" Target="/ppt/notesSlides/notesSlide11.xml" Id="Rcdeda09cafc14531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2483d13901e4ab3" /><Relationship Type="http://schemas.openxmlformats.org/officeDocument/2006/relationships/notesSlide" Target="/ppt/notesSlides/notesSlide12.xml" Id="Ra40e9252c4ac4fbc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265df3bbf044daf" /><Relationship Type="http://schemas.openxmlformats.org/officeDocument/2006/relationships/notesSlide" Target="/ppt/notesSlides/notesSlide13.xml" Id="Rbb9ae065330447b7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f182b5d15c347fb" /><Relationship Type="http://schemas.openxmlformats.org/officeDocument/2006/relationships/notesSlide" Target="/ppt/notesSlides/notesSlide14.xml" Id="Rd72815b157ad46db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000d5ec47934e66" /><Relationship Type="http://schemas.openxmlformats.org/officeDocument/2006/relationships/notesSlide" Target="/ppt/notesSlides/notesSlide15.xml" Id="R08d0910abeea4b0d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0b6366f6aa040cc" /><Relationship Type="http://schemas.openxmlformats.org/officeDocument/2006/relationships/notesSlide" Target="/ppt/notesSlides/notesSlide16.xml" Id="R7e5c72937b48484a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ae837b488b34c52" /><Relationship Type="http://schemas.openxmlformats.org/officeDocument/2006/relationships/notesSlide" Target="/ppt/notesSlides/notesSlide17.xml" Id="Rb8c455c3f9444000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fd6efae51b541b8" /><Relationship Type="http://schemas.openxmlformats.org/officeDocument/2006/relationships/notesSlide" Target="/ppt/notesSlides/notesSlide18.xml" Id="Rcf2a9396ae8c4637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f4c8e254c27460a" /><Relationship Type="http://schemas.openxmlformats.org/officeDocument/2006/relationships/notesSlide" Target="/ppt/notesSlides/notesSlide19.xml" Id="R1b33689ad1474e9a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756e76d73bf4c67" /><Relationship Type="http://schemas.openxmlformats.org/officeDocument/2006/relationships/notesSlide" Target="/ppt/notesSlides/notesSlide20.xml" Id="R13b705782fbf4c56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05edab78e2b4526" /><Relationship Type="http://schemas.openxmlformats.org/officeDocument/2006/relationships/notesSlide" Target="/ppt/notesSlides/notesSlide21.xml" Id="Re0be7b13f8314325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2a33989bc26427a" /><Relationship Type="http://schemas.openxmlformats.org/officeDocument/2006/relationships/notesSlide" Target="/ppt/notesSlides/notesSlide22.xml" Id="Re6e74dca26aa4fc5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d9beac5fb924577" /><Relationship Type="http://schemas.openxmlformats.org/officeDocument/2006/relationships/notesSlide" Target="/ppt/notesSlides/notesSlide23.xml" Id="R67700314eabc4506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82e56d3bbc34d26" /><Relationship Type="http://schemas.openxmlformats.org/officeDocument/2006/relationships/notesSlide" Target="/ppt/notesSlides/notesSlide24.xml" Id="Rc8d4563bfa9d418e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15c23c575074edc" /><Relationship Type="http://schemas.openxmlformats.org/officeDocument/2006/relationships/notesSlide" Target="/ppt/notesSlides/notesSlide25.xml" Id="R9a41ceaccee74ce5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09cbda06162410a" /><Relationship Type="http://schemas.openxmlformats.org/officeDocument/2006/relationships/notesSlide" Target="/ppt/notesSlides/notesSlide26.xml" Id="R010b9d9f804043f3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腓利門書第1章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Philemon 1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腓利門書 1:1  |  Philemon 1:1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為基督耶穌被囚的保羅，同兄弟提摩太寫信給我們所親愛的同工腓利門，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Paul, a prisoner of Jesus Christ, and Timothy our brother, unto Philemon our dearly beloved, and fellowlabourer,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腓利門書 1:2  |  Philemon 1:2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和妹子亞腓亞並與我們同當兵的亞基布，以及在你家的教會。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to our beloved Apphia, and Archippus our fellowsoldier, and to the church in thy house: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腓利門書 1:3  |  Philemon 1:3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願恩惠、平安從神我們的父和主耶穌基督歸與你們！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Grace to you, and peace, from God our Father and the Lord Jesus Christ.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腓利門書 1:4  |  Philemon 1:4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我禱告的時候提到你，常為你感謝我的神；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thank my God, making mention of thee always in my prayers,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腓利門書 1:5  |  Philemon 1:5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因聽說你的愛心並你向主耶穌和眾聖徒的信心。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Hearing of thy love and faith, which thou hast toward the Lord Jesus, and toward all saints;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腓利門書 1:6  |  Philemon 1:6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願你與人所同有的信心顯出功效，使人知道你們各樣善事都是為基督做的。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the communication of thy faith may become effectual by the acknowledging of every good thing which is in you in Christ Jesus.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腓利門書 1:7  |  Philemon 1:7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兄弟啊，我為你的愛心，大有快樂，大得安慰，因眾聖徒的心從你得了暢快。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we have great joy and consolation in thy love, because the bowels of the saints are refreshed by thee, brother.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腓利門書 1:8  |  Philemon 1:8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我雖然靠着基督能放膽吩咐你合宜的事，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Wherefore, though I might be much bold in Christ to enjoin thee that which is convenient,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腓利門書 1:9  |  Philemon 1:9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然而像我這有年紀的保羅，現在又是為基督耶穌被囚的，寧可憑着愛心求你，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Yet for love’s sake I rather beseech thee, being such an one as Paul the aged, and now also a prisoner of Jesus Christ.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腓利門書 1:10  |  Philemon 1:10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就是為我在捆鎖中所生的兒子阿尼西謀求你。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beseech thee for my son Onesimus, whom I have begotten in my bonds: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腓利門書 1:11  |  Philemon 1:11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他從前與你沒有益處，但如今與你我都有益處。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Which in time past was to thee unprofitable, but now profitable to thee and to me: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腓利門書 1:12  |  Philemon 1:12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我現在打發他親自回你那裏去；他是我心上的人。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Whom I have sent again: thou therefore receive him, that is, mine own bowels: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腓利門書 1:13  |  Philemon 1:13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我本來有意將他留下，在我為福音所受的捆鎖中替你伺候我。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Whom I would have retained with me, that in thy stead he might have ministered unto me in the bonds of the gospel: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腓利門書 1:14  |  Philemon 1:14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但不知道你的意思，我就不願意這樣行，叫你的善行不是出於勉強，乃是出於甘心。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without thy mind would I do nothing; that thy benefit should not be as it were of necessity, but willingly.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腓利門書 1:15  |  Philemon 1:15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他暫時離開你，或者是叫你永遠得着他，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perhaps he therefore departed for a season, that thou shouldest receive him for ever;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腓利門書 1:16  |  Philemon 1:16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不再是奴僕，乃是高過奴僕，是親愛的兄弟。在我實在是如此，何況在你呢！這也不拘是按肉體說，是按主說。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Not now as a servant, but above a servant, a brother beloved, specially to me, but how much more unto thee, both in the flesh, and in the Lord?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腓利門書 1:17  |  Philemon 1:17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你若以我為同伴，就收納他，如同收納我一樣。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thou count me therefore a partner, receive him as myself.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腓利門書 1:18  |  Philemon 1:18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他若虧負你，或欠你甚麼，都歸在我的帳上；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he hath wronged thee, or oweth thee ought, put that on mine account;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腓利門書 1:19  |  Philemon 1:19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我必償還，這是我－保羅親筆寫的。我並不用對你說，連你自己也是虧欠於我。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Paul have written it with mine own hand, I will repay it: albeit I do not say to thee how thou owest unto me even thine own self besides.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腓利門書 1:20  |  Philemon 1:20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兄弟啊，望你使我在主裏因你得快樂，並望你使我的心在基督裏得暢快。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Yea, brother, let me have joy of thee in the Lord: refresh my bowels in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腓利門書 1:21  |  Philemon 1:21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我寫信給你，深信你必順服，知道你所要行的必過於我所說的。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Having confidence in thy obedience I wrote unto thee, knowing that thou wilt also do more than I say.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腓利門書 1:22  |  Philemon 1:22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此外你還要給我預備住處；因為我盼望藉着你們的禱告，必蒙恩到你們那裏去。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withal prepare me also a lodging: for I trust that through your prayers I shall be given unto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腓利門書 1:23  |  Philemon 1:23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為基督耶穌與我同坐監的以巴弗問你安。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 salute thee Epaphras, my fellowprisoner in Christ Jesus;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腓利門書 1:24  |  Philemon 1:24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與我同工的馬可、亞里達古、底馬、路加也都問你安。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Marcus, Aristarchus, Demas, Lucas, my fellowlabourers.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腓利門書 1:25  |  Philemon 1:25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願我們主耶穌基督的恩[常]在你的心裏。阿們！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grace of our Lord Jesus Christ be with your spirit. Amen.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2026-08-26T14:55:49.6360000Z</dcterms:created>
  <dcterms:modified xsi:type="dcterms:W3CDTF">2026-08-26T14:55:49.6370000Z</dcterms:modified>
</coreProperties>
</file>