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9cdb97ac7710409d" /><Relationship Type="http://schemas.openxmlformats.org/officeDocument/2006/relationships/extended-properties" Target="/docProps/app.xml" Id="R4f0e3364fbac4d7b" /><Relationship Type="http://schemas.openxmlformats.org/officeDocument/2006/relationships/officeDocument" Target="/ppt/presentation.xml" Id="R4b82a741fdec4176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c55d216d70af40f8"/>
  </p:sldMasterIdLst>
  <p:notesMasterIdLst>
    <p:notesMasterId xmlns:r="http://schemas.openxmlformats.org/officeDocument/2006/relationships" r:id="Rbeffbea076104b62"/>
  </p:notesMasterIdLst>
  <p:sldIdLst>
    <p:sldId xmlns:r="http://schemas.openxmlformats.org/officeDocument/2006/relationships" id="256" r:id="R02b1583808f94959"/>
    <p:sldId xmlns:r="http://schemas.openxmlformats.org/officeDocument/2006/relationships" id="257" r:id="R7371a592c5f64cee"/>
    <p:sldId xmlns:r="http://schemas.openxmlformats.org/officeDocument/2006/relationships" id="258" r:id="Rbcd778de44024974"/>
    <p:sldId xmlns:r="http://schemas.openxmlformats.org/officeDocument/2006/relationships" id="259" r:id="R09d01b13ad154e12"/>
    <p:sldId xmlns:r="http://schemas.openxmlformats.org/officeDocument/2006/relationships" id="260" r:id="R8e935278ffe44c6f"/>
    <p:sldId xmlns:r="http://schemas.openxmlformats.org/officeDocument/2006/relationships" id="261" r:id="R335382767f434c55"/>
    <p:sldId xmlns:r="http://schemas.openxmlformats.org/officeDocument/2006/relationships" id="262" r:id="Rb03a27f3e86e4192"/>
    <p:sldId xmlns:r="http://schemas.openxmlformats.org/officeDocument/2006/relationships" id="263" r:id="Rb8a46b029cb1460d"/>
    <p:sldId xmlns:r="http://schemas.openxmlformats.org/officeDocument/2006/relationships" id="264" r:id="R46942dd8ab734fdf"/>
    <p:sldId xmlns:r="http://schemas.openxmlformats.org/officeDocument/2006/relationships" id="265" r:id="Rae329080251a4596"/>
    <p:sldId xmlns:r="http://schemas.openxmlformats.org/officeDocument/2006/relationships" id="266" r:id="Red384843c9c74b4f"/>
    <p:sldId xmlns:r="http://schemas.openxmlformats.org/officeDocument/2006/relationships" id="267" r:id="Rc33b69cf462d45c0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fb31899e46df4014" /><Relationship Type="http://schemas.openxmlformats.org/officeDocument/2006/relationships/slideMaster" Target="/ppt/slideMasters/slideMaster1.xml" Id="Rc55d216d70af40f8" /><Relationship Type="http://schemas.openxmlformats.org/officeDocument/2006/relationships/notesMaster" Target="/ppt/notesMasters/notesMaster1.xml" Id="Rbeffbea076104b62" /><Relationship Type="http://schemas.openxmlformats.org/officeDocument/2006/relationships/presProps" Target="/ppt/presProps.xml" Id="R73ec4591b19c4944" /><Relationship Type="http://schemas.openxmlformats.org/officeDocument/2006/relationships/tableStyles" Target="/ppt/tableStyles.xml" Id="R1e5c700288314691" /><Relationship Type="http://schemas.openxmlformats.org/officeDocument/2006/relationships/slide" Target="/ppt/slides/slide1.xml" Id="R02b1583808f94959" /><Relationship Type="http://schemas.openxmlformats.org/officeDocument/2006/relationships/slide" Target="/ppt/slides/slide2.xml" Id="R7371a592c5f64cee" /><Relationship Type="http://schemas.openxmlformats.org/officeDocument/2006/relationships/slide" Target="/ppt/slides/slide3.xml" Id="Rbcd778de44024974" /><Relationship Type="http://schemas.openxmlformats.org/officeDocument/2006/relationships/slide" Target="/ppt/slides/slide4.xml" Id="R09d01b13ad154e12" /><Relationship Type="http://schemas.openxmlformats.org/officeDocument/2006/relationships/slide" Target="/ppt/slides/slide5.xml" Id="R8e935278ffe44c6f" /><Relationship Type="http://schemas.openxmlformats.org/officeDocument/2006/relationships/slide" Target="/ppt/slides/slide6.xml" Id="R335382767f434c55" /><Relationship Type="http://schemas.openxmlformats.org/officeDocument/2006/relationships/slide" Target="/ppt/slides/slide7.xml" Id="Rb03a27f3e86e4192" /><Relationship Type="http://schemas.openxmlformats.org/officeDocument/2006/relationships/slide" Target="/ppt/slides/slide8.xml" Id="Rb8a46b029cb1460d" /><Relationship Type="http://schemas.openxmlformats.org/officeDocument/2006/relationships/slide" Target="/ppt/slides/slide9.xml" Id="R46942dd8ab734fdf" /><Relationship Type="http://schemas.openxmlformats.org/officeDocument/2006/relationships/slide" Target="/ppt/slides/slide10.xml" Id="Rae329080251a4596" /><Relationship Type="http://schemas.openxmlformats.org/officeDocument/2006/relationships/slide" Target="/ppt/slides/slide11.xml" Id="Red384843c9c74b4f" /><Relationship Type="http://schemas.openxmlformats.org/officeDocument/2006/relationships/slide" Target="/ppt/slides/slide12.xml" Id="Rc33b69cf462d45c0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4459de6cf7934d94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9c55148f7cba448b" /><Relationship Type="http://schemas.openxmlformats.org/officeDocument/2006/relationships/notesMaster" Target="/ppt/notesMasters/notesMaster1.xml" Id="R25b7ae18a3fd4a9e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1f56238ab8a04fff" /><Relationship Type="http://schemas.openxmlformats.org/officeDocument/2006/relationships/notesMaster" Target="/ppt/notesMasters/notesMaster1.xml" Id="R5260742cfffd42c1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9aa50d9988384e1e" /><Relationship Type="http://schemas.openxmlformats.org/officeDocument/2006/relationships/notesMaster" Target="/ppt/notesMasters/notesMaster1.xml" Id="R46c7135f0369427f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79961569735b4412" /><Relationship Type="http://schemas.openxmlformats.org/officeDocument/2006/relationships/notesMaster" Target="/ppt/notesMasters/notesMaster1.xml" Id="R95929d5605fc4006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5971111c4583413e" /><Relationship Type="http://schemas.openxmlformats.org/officeDocument/2006/relationships/notesMaster" Target="/ppt/notesMasters/notesMaster1.xml" Id="R537e90a1803f43c4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e6a81648de4f4b6e" /><Relationship Type="http://schemas.openxmlformats.org/officeDocument/2006/relationships/notesMaster" Target="/ppt/notesMasters/notesMaster1.xml" Id="R62b5e3fd70dc460b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522f4c6cdd704faa" /><Relationship Type="http://schemas.openxmlformats.org/officeDocument/2006/relationships/notesMaster" Target="/ppt/notesMasters/notesMaster1.xml" Id="R9d57fcf831ed4c4e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a72c24d6a9244ce0" /><Relationship Type="http://schemas.openxmlformats.org/officeDocument/2006/relationships/notesMaster" Target="/ppt/notesMasters/notesMaster1.xml" Id="R53d0ed11ef2a40d4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2ddaf7161c664b70" /><Relationship Type="http://schemas.openxmlformats.org/officeDocument/2006/relationships/notesMaster" Target="/ppt/notesMasters/notesMaster1.xml" Id="Ra65c24a443c24c98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30066c40070f40cd" /><Relationship Type="http://schemas.openxmlformats.org/officeDocument/2006/relationships/notesMaster" Target="/ppt/notesMasters/notesMaster1.xml" Id="R666c1dd50beb41c0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95590e6c3f3d4812" /><Relationship Type="http://schemas.openxmlformats.org/officeDocument/2006/relationships/notesMaster" Target="/ppt/notesMasters/notesMaster1.xml" Id="Rd9842c6348ff47d9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34cb39874ab843c4" /><Relationship Type="http://schemas.openxmlformats.org/officeDocument/2006/relationships/notesMaster" Target="/ppt/notesMasters/notesMaster1.xml" Id="R9e9f24c4ac0f416f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3e2a05bdc66492e" /><Relationship Type="http://schemas.openxmlformats.org/officeDocument/2006/relationships/image" Target="/ppt/media/image.png" Id="R95bf0fe7c9504676" /><Relationship Type="http://schemas.openxmlformats.org/officeDocument/2006/relationships/image" Target="/ppt/media/image2.png" Id="R0eda84758f4043cd" /><Relationship Type="http://schemas.openxmlformats.org/officeDocument/2006/relationships/image" Target="/ppt/media/image.jpeg" Id="Rb0477e003fd14156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e26eb7385a924d5d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95bf0fe7c9504676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0eda84758f4043cd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0477e003fd14156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4eab425a7969499a" /><Relationship Type="http://schemas.openxmlformats.org/officeDocument/2006/relationships/slideLayout" Target="/ppt/slideLayouts/slideLayout1.xml" Id="R74c86e57dcb64ea2" /><Relationship Type="http://schemas.openxmlformats.org/officeDocument/2006/relationships/slideLayout" Target="/ppt/slideLayouts/slideLayout2.xml" Id="R31c0859f85834f26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74c86e57dcb64ea2"/>
    <p:sldLayoutId xmlns:r="http://schemas.openxmlformats.org/officeDocument/2006/relationships" id="2147483650" r:id="R31c0859f85834f26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fd2e724230c4d98" /><Relationship Type="http://schemas.openxmlformats.org/officeDocument/2006/relationships/notesSlide" Target="/ppt/notesSlides/notesSlide1.xml" Id="Rcd4d0001d122464f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efef86866c34e04" /><Relationship Type="http://schemas.openxmlformats.org/officeDocument/2006/relationships/notesSlide" Target="/ppt/notesSlides/notesSlide2.xml" Id="Rdee2ef33360d4e51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63971292c234ae3" /><Relationship Type="http://schemas.openxmlformats.org/officeDocument/2006/relationships/notesSlide" Target="/ppt/notesSlides/notesSlide3.xml" Id="R75a8e80f7c35458b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20a630f7ddc4e5f" /><Relationship Type="http://schemas.openxmlformats.org/officeDocument/2006/relationships/notesSlide" Target="/ppt/notesSlides/notesSlide4.xml" Id="R8307ae255d3d49f2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1dd2a46b91644b4" /><Relationship Type="http://schemas.openxmlformats.org/officeDocument/2006/relationships/notesSlide" Target="/ppt/notesSlides/notesSlide5.xml" Id="R55354ba1a17544f4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415ea01db6b42f7" /><Relationship Type="http://schemas.openxmlformats.org/officeDocument/2006/relationships/notesSlide" Target="/ppt/notesSlides/notesSlide6.xml" Id="R97508fe58d084470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b8dd71290a14847" /><Relationship Type="http://schemas.openxmlformats.org/officeDocument/2006/relationships/notesSlide" Target="/ppt/notesSlides/notesSlide7.xml" Id="R7cbcd1ecafe04f41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bd88241beed4221" /><Relationship Type="http://schemas.openxmlformats.org/officeDocument/2006/relationships/notesSlide" Target="/ppt/notesSlides/notesSlide8.xml" Id="Rf1edcac3bed7449b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062225c53314982" /><Relationship Type="http://schemas.openxmlformats.org/officeDocument/2006/relationships/notesSlide" Target="/ppt/notesSlides/notesSlide9.xml" Id="Rf38d58a6a03c4d81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f481c1768c244a2" /><Relationship Type="http://schemas.openxmlformats.org/officeDocument/2006/relationships/notesSlide" Target="/ppt/notesSlides/notesSlide10.xml" Id="R3896b689cf8a4745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1046d58d3f44029" /><Relationship Type="http://schemas.openxmlformats.org/officeDocument/2006/relationships/notesSlide" Target="/ppt/notesSlides/notesSlide11.xml" Id="R0c7d69495fe14cc9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3afea91db8b4a9c" /><Relationship Type="http://schemas.openxmlformats.org/officeDocument/2006/relationships/notesSlide" Target="/ppt/notesSlides/notesSlide12.xml" Id="R112005d530614e7d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詩篇第46章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46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46:1  |  Psalms 46:1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可拉後裔的詩歌，交與伶長。調用女音。 神是我們的避難所，是我們的力量， 是[我們]在患難中隨時的幫助。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the chief Musician for the sons of Korah, A Song upon Alamoth. God is our refuge and strength, a very present help in trouble.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46:2  |  Psalms 46:2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所以，地雖改變， 山雖搖動到海心，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will not we fear, though the earth be removed, and though the mountains be carried into the midst of the sea;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46:3  |  Psalms 46:3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其中的水雖匉訇翻騰， 山雖因海漲而戰抖， 我們也不害怕。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Though the waters thereof roar and be troubled, though the mountains shake with the swelling thereof.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46:4  |  Psalms 46:4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有一道河，這河的分汊使神的城歡喜； 這城就是至高者居住的聖所。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is a river, the streams whereof shall make glad the city of God, the holy place of the tabernacles of the most High.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46:5  |  Psalms 46:5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神在其中，城必不動搖； 到天一亮，神必幫助這城。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God is in the midst of her; she shall not be moved: God shall help her, and that right early.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46:6  |  Psalms 46:6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外邦喧嚷，列國動搖； 神發聲，地便鎔化。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heathen raged, the kingdoms were moved: he uttered his voice, the earth melted.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46:7  |  Psalms 46:7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萬軍之耶和華與我們同在； 雅各的神是我們的避難所！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of hosts is with us; the God of Jacob is our refuge.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46:8  |  Psalms 46:8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你們來看耶和華的作為， 看他使地怎樣荒涼。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Come, behold the works of the LORD, what desolations he hath made in the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46:9  |  Psalms 46:9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他止息刀兵，直到地極； 他折弓、斷槍，把戰車焚燒在火中。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maketh wars to cease unto the end of the earth; he breaketh the bow, and cutteth the spear in sunder; he burneth the chariot in the fire.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46:10  |  Psalms 46:10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你們要休息，要知道我是神！ 我必在外邦中被尊崇，在遍地上也被尊崇。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 still, and know that I am God: I will be exalted among the heathen, I will be exalted in the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46:11  |  Psalms 46:11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萬軍之耶和華與我們同在； 雅各的神是我們的避難所！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of hosts is with us; the God of Jacob is our refuge.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2026-08-26T10:30:00.3570000Z</dcterms:created>
  <dcterms:modified xsi:type="dcterms:W3CDTF">2026-08-26T10:30:00.3570000Z</dcterms:modified>
</coreProperties>
</file>