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5b5af510c154f0b" /><Relationship Type="http://schemas.openxmlformats.org/officeDocument/2006/relationships/extended-properties" Target="/docProps/app.xml" Id="R79eb0ca427454a1b" /><Relationship Type="http://schemas.openxmlformats.org/officeDocument/2006/relationships/officeDocument" Target="/ppt/presentation.xml" Id="R1be4d1731a4f44b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f2ea26016ce460d"/>
  </p:sldMasterIdLst>
  <p:notesMasterIdLst>
    <p:notesMasterId xmlns:r="http://schemas.openxmlformats.org/officeDocument/2006/relationships" r:id="Rd1810b8d853645df"/>
  </p:notesMasterIdLst>
  <p:sldIdLst>
    <p:sldId xmlns:r="http://schemas.openxmlformats.org/officeDocument/2006/relationships" id="256" r:id="R452803c1a20d4f58"/>
    <p:sldId xmlns:r="http://schemas.openxmlformats.org/officeDocument/2006/relationships" id="257" r:id="Rfe8e5e76092144f4"/>
    <p:sldId xmlns:r="http://schemas.openxmlformats.org/officeDocument/2006/relationships" id="258" r:id="Re4d3b434139d4ff4"/>
    <p:sldId xmlns:r="http://schemas.openxmlformats.org/officeDocument/2006/relationships" id="259" r:id="R70c7d0d7dc3440db"/>
    <p:sldId xmlns:r="http://schemas.openxmlformats.org/officeDocument/2006/relationships" id="260" r:id="R201eb9cdf6d54fcb"/>
    <p:sldId xmlns:r="http://schemas.openxmlformats.org/officeDocument/2006/relationships" id="261" r:id="R47a97b3864554cdd"/>
    <p:sldId xmlns:r="http://schemas.openxmlformats.org/officeDocument/2006/relationships" id="262" r:id="R71dfc3767a82451c"/>
    <p:sldId xmlns:r="http://schemas.openxmlformats.org/officeDocument/2006/relationships" id="263" r:id="R0bc6e490be554e8b"/>
    <p:sldId xmlns:r="http://schemas.openxmlformats.org/officeDocument/2006/relationships" id="264" r:id="R363f5de1583340f8"/>
    <p:sldId xmlns:r="http://schemas.openxmlformats.org/officeDocument/2006/relationships" id="265" r:id="R2d0a9abc20d64fae"/>
    <p:sldId xmlns:r="http://schemas.openxmlformats.org/officeDocument/2006/relationships" id="266" r:id="R4c21ba45ceaa45c6"/>
    <p:sldId xmlns:r="http://schemas.openxmlformats.org/officeDocument/2006/relationships" id="267" r:id="R4fd9c486e242476f"/>
    <p:sldId xmlns:r="http://schemas.openxmlformats.org/officeDocument/2006/relationships" id="268" r:id="R19d2d47d027248a6"/>
    <p:sldId xmlns:r="http://schemas.openxmlformats.org/officeDocument/2006/relationships" id="269" r:id="R7554fbb5f5224417"/>
    <p:sldId xmlns:r="http://schemas.openxmlformats.org/officeDocument/2006/relationships" id="270" r:id="R6d68b21664e643a7"/>
    <p:sldId xmlns:r="http://schemas.openxmlformats.org/officeDocument/2006/relationships" id="271" r:id="Rbc2f16feafcf4e10"/>
    <p:sldId xmlns:r="http://schemas.openxmlformats.org/officeDocument/2006/relationships" id="272" r:id="Re67fcbe010b747dd"/>
    <p:sldId xmlns:r="http://schemas.openxmlformats.org/officeDocument/2006/relationships" id="273" r:id="R5feed31b6d2a4a0a"/>
    <p:sldId xmlns:r="http://schemas.openxmlformats.org/officeDocument/2006/relationships" id="274" r:id="Red31a604b829489d"/>
    <p:sldId xmlns:r="http://schemas.openxmlformats.org/officeDocument/2006/relationships" id="275" r:id="Rbac239b904344fa8"/>
    <p:sldId xmlns:r="http://schemas.openxmlformats.org/officeDocument/2006/relationships" id="276" r:id="R28dd3c7209fb4e7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755658dee4e4f29" /><Relationship Type="http://schemas.openxmlformats.org/officeDocument/2006/relationships/slideMaster" Target="/ppt/slideMasters/slideMaster1.xml" Id="Rdf2ea26016ce460d" /><Relationship Type="http://schemas.openxmlformats.org/officeDocument/2006/relationships/notesMaster" Target="/ppt/notesMasters/notesMaster1.xml" Id="Rd1810b8d853645df" /><Relationship Type="http://schemas.openxmlformats.org/officeDocument/2006/relationships/presProps" Target="/ppt/presProps.xml" Id="Rb559651408b1416e" /><Relationship Type="http://schemas.openxmlformats.org/officeDocument/2006/relationships/tableStyles" Target="/ppt/tableStyles.xml" Id="R2b60ea7d1262449c" /><Relationship Type="http://schemas.openxmlformats.org/officeDocument/2006/relationships/slide" Target="/ppt/slides/slide1.xml" Id="R452803c1a20d4f58" /><Relationship Type="http://schemas.openxmlformats.org/officeDocument/2006/relationships/slide" Target="/ppt/slides/slide2.xml" Id="Rfe8e5e76092144f4" /><Relationship Type="http://schemas.openxmlformats.org/officeDocument/2006/relationships/slide" Target="/ppt/slides/slide3.xml" Id="Re4d3b434139d4ff4" /><Relationship Type="http://schemas.openxmlformats.org/officeDocument/2006/relationships/slide" Target="/ppt/slides/slide4.xml" Id="R70c7d0d7dc3440db" /><Relationship Type="http://schemas.openxmlformats.org/officeDocument/2006/relationships/slide" Target="/ppt/slides/slide5.xml" Id="R201eb9cdf6d54fcb" /><Relationship Type="http://schemas.openxmlformats.org/officeDocument/2006/relationships/slide" Target="/ppt/slides/slide6.xml" Id="R47a97b3864554cdd" /><Relationship Type="http://schemas.openxmlformats.org/officeDocument/2006/relationships/slide" Target="/ppt/slides/slide7.xml" Id="R71dfc3767a82451c" /><Relationship Type="http://schemas.openxmlformats.org/officeDocument/2006/relationships/slide" Target="/ppt/slides/slide8.xml" Id="R0bc6e490be554e8b" /><Relationship Type="http://schemas.openxmlformats.org/officeDocument/2006/relationships/slide" Target="/ppt/slides/slide9.xml" Id="R363f5de1583340f8" /><Relationship Type="http://schemas.openxmlformats.org/officeDocument/2006/relationships/slide" Target="/ppt/slides/slide10.xml" Id="R2d0a9abc20d64fae" /><Relationship Type="http://schemas.openxmlformats.org/officeDocument/2006/relationships/slide" Target="/ppt/slides/slide11.xml" Id="R4c21ba45ceaa45c6" /><Relationship Type="http://schemas.openxmlformats.org/officeDocument/2006/relationships/slide" Target="/ppt/slides/slide12.xml" Id="R4fd9c486e242476f" /><Relationship Type="http://schemas.openxmlformats.org/officeDocument/2006/relationships/slide" Target="/ppt/slides/slide13.xml" Id="R19d2d47d027248a6" /><Relationship Type="http://schemas.openxmlformats.org/officeDocument/2006/relationships/slide" Target="/ppt/slides/slide14.xml" Id="R7554fbb5f5224417" /><Relationship Type="http://schemas.openxmlformats.org/officeDocument/2006/relationships/slide" Target="/ppt/slides/slide15.xml" Id="R6d68b21664e643a7" /><Relationship Type="http://schemas.openxmlformats.org/officeDocument/2006/relationships/slide" Target="/ppt/slides/slide16.xml" Id="Rbc2f16feafcf4e10" /><Relationship Type="http://schemas.openxmlformats.org/officeDocument/2006/relationships/slide" Target="/ppt/slides/slide17.xml" Id="Re67fcbe010b747dd" /><Relationship Type="http://schemas.openxmlformats.org/officeDocument/2006/relationships/slide" Target="/ppt/slides/slide18.xml" Id="R5feed31b6d2a4a0a" /><Relationship Type="http://schemas.openxmlformats.org/officeDocument/2006/relationships/slide" Target="/ppt/slides/slide19.xml" Id="Red31a604b829489d" /><Relationship Type="http://schemas.openxmlformats.org/officeDocument/2006/relationships/slide" Target="/ppt/slides/slide20.xml" Id="Rbac239b904344fa8" /><Relationship Type="http://schemas.openxmlformats.org/officeDocument/2006/relationships/slide" Target="/ppt/slides/slide21.xml" Id="R28dd3c7209fb4e7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04702796344d9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0417ee6300141ca" /><Relationship Type="http://schemas.openxmlformats.org/officeDocument/2006/relationships/notesMaster" Target="/ppt/notesMasters/notesMaster1.xml" Id="R36fe13d8d3ab453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de70744d458415b" /><Relationship Type="http://schemas.openxmlformats.org/officeDocument/2006/relationships/notesMaster" Target="/ppt/notesMasters/notesMaster1.xml" Id="Rbae0f386f42643d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4e383964f1049ab" /><Relationship Type="http://schemas.openxmlformats.org/officeDocument/2006/relationships/notesMaster" Target="/ppt/notesMasters/notesMaster1.xml" Id="R7324d56211c346c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896a7f7c9324044" /><Relationship Type="http://schemas.openxmlformats.org/officeDocument/2006/relationships/notesMaster" Target="/ppt/notesMasters/notesMaster1.xml" Id="R9857835cc01d451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1ff774612c944cd" /><Relationship Type="http://schemas.openxmlformats.org/officeDocument/2006/relationships/notesMaster" Target="/ppt/notesMasters/notesMaster1.xml" Id="R4f8fc96eee684a9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ac92591a0d94b1b" /><Relationship Type="http://schemas.openxmlformats.org/officeDocument/2006/relationships/notesMaster" Target="/ppt/notesMasters/notesMaster1.xml" Id="R7825cd19bc1948e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3bacd971abb45ae" /><Relationship Type="http://schemas.openxmlformats.org/officeDocument/2006/relationships/notesMaster" Target="/ppt/notesMasters/notesMaster1.xml" Id="Rfdc5ce74bc82499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7f61b2f17344eeb" /><Relationship Type="http://schemas.openxmlformats.org/officeDocument/2006/relationships/notesMaster" Target="/ppt/notesMasters/notesMaster1.xml" Id="R58f8989e37934d6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74f31ea4284768" /><Relationship Type="http://schemas.openxmlformats.org/officeDocument/2006/relationships/notesMaster" Target="/ppt/notesMasters/notesMaster1.xml" Id="R08f6ff5fe8ab4fc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ca263bece0a4055" /><Relationship Type="http://schemas.openxmlformats.org/officeDocument/2006/relationships/notesMaster" Target="/ppt/notesMasters/notesMaster1.xml" Id="R3dcd21447abd452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421588f4ee044cd" /><Relationship Type="http://schemas.openxmlformats.org/officeDocument/2006/relationships/notesMaster" Target="/ppt/notesMasters/notesMaster1.xml" Id="R291af512b8b6495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7149358343c44fd" /><Relationship Type="http://schemas.openxmlformats.org/officeDocument/2006/relationships/notesMaster" Target="/ppt/notesMasters/notesMaster1.xml" Id="R3beeb25ed208419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ae43adb031d4a13" /><Relationship Type="http://schemas.openxmlformats.org/officeDocument/2006/relationships/notesMaster" Target="/ppt/notesMasters/notesMaster1.xml" Id="Rc7581ce35ce0480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d88ceeb17834679" /><Relationship Type="http://schemas.openxmlformats.org/officeDocument/2006/relationships/notesMaster" Target="/ppt/notesMasters/notesMaster1.xml" Id="R49dae11c85f14b4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6b6d89a824a49d0" /><Relationship Type="http://schemas.openxmlformats.org/officeDocument/2006/relationships/notesMaster" Target="/ppt/notesMasters/notesMaster1.xml" Id="Rd6e166e4de0b422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37a24ff0fd249a8" /><Relationship Type="http://schemas.openxmlformats.org/officeDocument/2006/relationships/notesMaster" Target="/ppt/notesMasters/notesMaster1.xml" Id="Rf9cc12204770470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95956387e844ee3" /><Relationship Type="http://schemas.openxmlformats.org/officeDocument/2006/relationships/notesMaster" Target="/ppt/notesMasters/notesMaster1.xml" Id="Ra9be85b445bd489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2ea38fd96cc4bed" /><Relationship Type="http://schemas.openxmlformats.org/officeDocument/2006/relationships/notesMaster" Target="/ppt/notesMasters/notesMaster1.xml" Id="R7c712845a4b947f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0380d15c8904db0" /><Relationship Type="http://schemas.openxmlformats.org/officeDocument/2006/relationships/notesMaster" Target="/ppt/notesMasters/notesMaster1.xml" Id="R4359574856ec409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cbb45e1be1a4ce8" /><Relationship Type="http://schemas.openxmlformats.org/officeDocument/2006/relationships/notesMaster" Target="/ppt/notesMasters/notesMaster1.xml" Id="R8e752d1779ca48d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0ec03562dc64025" /><Relationship Type="http://schemas.openxmlformats.org/officeDocument/2006/relationships/notesMaster" Target="/ppt/notesMasters/notesMaster1.xml" Id="R5e81549e112e461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081ed7c1a5a4d89" /><Relationship Type="http://schemas.openxmlformats.org/officeDocument/2006/relationships/image" Target="/ppt/media/image.png" Id="R606b207ce6fc40c0" /><Relationship Type="http://schemas.openxmlformats.org/officeDocument/2006/relationships/image" Target="/ppt/media/image2.png" Id="R02f67aa1a82c4853" /><Relationship Type="http://schemas.openxmlformats.org/officeDocument/2006/relationships/image" Target="/ppt/media/image.jpeg" Id="R94a0410c9fd2425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b199840a8704fd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06b207ce6fc40c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2f67aa1a82c485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a0410c9fd2425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b24cb22d86440a8" /><Relationship Type="http://schemas.openxmlformats.org/officeDocument/2006/relationships/slideLayout" Target="/ppt/slideLayouts/slideLayout1.xml" Id="Rc1d0b4e4418d4017" /><Relationship Type="http://schemas.openxmlformats.org/officeDocument/2006/relationships/slideLayout" Target="/ppt/slideLayouts/slideLayout2.xml" Id="R36e27a4d9a0d48e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1d0b4e4418d4017"/>
    <p:sldLayoutId xmlns:r="http://schemas.openxmlformats.org/officeDocument/2006/relationships" id="2147483650" r:id="R36e27a4d9a0d48e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9755c26c1b4c95" /><Relationship Type="http://schemas.openxmlformats.org/officeDocument/2006/relationships/notesSlide" Target="/ppt/notesSlides/notesSlide1.xml" Id="Rd6aedff4f0154f2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0604b14a7d4773" /><Relationship Type="http://schemas.openxmlformats.org/officeDocument/2006/relationships/notesSlide" Target="/ppt/notesSlides/notesSlide2.xml" Id="R594ae6cacbc64e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c768092c7f47f4" /><Relationship Type="http://schemas.openxmlformats.org/officeDocument/2006/relationships/notesSlide" Target="/ppt/notesSlides/notesSlide3.xml" Id="R6b320ee4393442c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e075b4bdef4dc3" /><Relationship Type="http://schemas.openxmlformats.org/officeDocument/2006/relationships/notesSlide" Target="/ppt/notesSlides/notesSlide4.xml" Id="R4f487d093431485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1b95edac2b453b" /><Relationship Type="http://schemas.openxmlformats.org/officeDocument/2006/relationships/notesSlide" Target="/ppt/notesSlides/notesSlide5.xml" Id="R1c2c40a3465e4b6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792bb9901f403f" /><Relationship Type="http://schemas.openxmlformats.org/officeDocument/2006/relationships/notesSlide" Target="/ppt/notesSlides/notesSlide6.xml" Id="R526b9d26c0f94b1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4bfeb9cabe4722" /><Relationship Type="http://schemas.openxmlformats.org/officeDocument/2006/relationships/notesSlide" Target="/ppt/notesSlides/notesSlide7.xml" Id="Ra70d3ea74d0349d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e53d70658441ed" /><Relationship Type="http://schemas.openxmlformats.org/officeDocument/2006/relationships/notesSlide" Target="/ppt/notesSlides/notesSlide8.xml" Id="R1e3a8d787cae4c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ec4a1ad3f44f87" /><Relationship Type="http://schemas.openxmlformats.org/officeDocument/2006/relationships/notesSlide" Target="/ppt/notesSlides/notesSlide9.xml" Id="R25993a7a23444a1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6a22f7cae04d8d" /><Relationship Type="http://schemas.openxmlformats.org/officeDocument/2006/relationships/notesSlide" Target="/ppt/notesSlides/notesSlide10.xml" Id="Rb6cdad77c0224a1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d4e3fcb4774af0" /><Relationship Type="http://schemas.openxmlformats.org/officeDocument/2006/relationships/notesSlide" Target="/ppt/notesSlides/notesSlide11.xml" Id="R90a2620ceb4f414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709ee2a0b1464f" /><Relationship Type="http://schemas.openxmlformats.org/officeDocument/2006/relationships/notesSlide" Target="/ppt/notesSlides/notesSlide12.xml" Id="Rbce0446703c44c9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550a7ab208485d" /><Relationship Type="http://schemas.openxmlformats.org/officeDocument/2006/relationships/notesSlide" Target="/ppt/notesSlides/notesSlide13.xml" Id="Re4105bde89fc4ab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abe41f9eef4c9f" /><Relationship Type="http://schemas.openxmlformats.org/officeDocument/2006/relationships/notesSlide" Target="/ppt/notesSlides/notesSlide14.xml" Id="R81286251f00b47c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3cc26204f7435f" /><Relationship Type="http://schemas.openxmlformats.org/officeDocument/2006/relationships/notesSlide" Target="/ppt/notesSlides/notesSlide15.xml" Id="R9c26abb68660421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1e9b28be894243" /><Relationship Type="http://schemas.openxmlformats.org/officeDocument/2006/relationships/notesSlide" Target="/ppt/notesSlides/notesSlide16.xml" Id="R7f9578e903ed420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575e6dd4334ac4" /><Relationship Type="http://schemas.openxmlformats.org/officeDocument/2006/relationships/notesSlide" Target="/ppt/notesSlides/notesSlide17.xml" Id="Ra3a481017d1d4bd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d24e2ee8a44298" /><Relationship Type="http://schemas.openxmlformats.org/officeDocument/2006/relationships/notesSlide" Target="/ppt/notesSlides/notesSlide18.xml" Id="Re2c77cb169854e4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cf35554e474a4c" /><Relationship Type="http://schemas.openxmlformats.org/officeDocument/2006/relationships/notesSlide" Target="/ppt/notesSlides/notesSlide19.xml" Id="R966cf7432577422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f17eb9564f4bf9" /><Relationship Type="http://schemas.openxmlformats.org/officeDocument/2006/relationships/notesSlide" Target="/ppt/notesSlides/notesSlide20.xml" Id="R4fd6e5c9eb0f4b2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9baa92f7604e9d" /><Relationship Type="http://schemas.openxmlformats.org/officeDocument/2006/relationships/notesSlide" Target="/ppt/notesSlides/notesSlide21.xml" Id="R26bfafeb8a9b46e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  |  Psalms 49:1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可拉後裔的詩，交與伶長。 萬民哪，你們都當聽這話！ 世上一切的居民，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for the sons of Korah. Hear this, all ye people; give ear, all ye inhabitants of the world: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49:2  |  Psalms 49:2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無論上流下流，富足貧窮， 都當留心聽！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Both low and high, rich and poor,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49:3  |  Psalms 49:3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我口要說智慧的言語； 我心要想通達的道理。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mouth shall speak of wisdom; and the meditation of my heart shall be of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49:4  |  Psalms 49:4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我要側耳聽比喻， 用琴解謎語。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incline mine ear to a parable: I will open my dark saying upon the harp.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49:5  |  Psalms 49:5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在患難的日子，奸惡隨我腳跟，四面環繞我， 我何必懼怕？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should I fear in the days of evil, when the iniquity of my heels shall compass me about?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49:6  |  Psalms 49:6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那些倚仗財貨自誇錢財多的人，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trust in their wealth, and boast themselves in the multitude of their riches;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49:7  |  Psalms 49:7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一個也無法贖自己的弟兄， 也不能替他將贖價給神，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None of them can by any means redeem his brother, nor give to God a ransom for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49:8  |  Psalms 49:8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叫他長遠活着，不見朽壞； 因為贖他生命的價值極貴， 只可永遠罷休。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the redemption of their soul is precious, and it ceaseth for ever:)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49:9  |  Psalms 49:9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（和合本節號合併）叫他長遠活着，不見朽壞； 因為贖他生命的價值極貴， 只可永遠罷休。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he should still live for ever, and not see corruption.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49:10  |  Psalms 49:10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他必見智慧人死， 又見愚頑人和畜類人一同滅亡， 將他們的財貨留給別人。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seeth that wise men die, likewise the fool and the brutish person perish, and leave their wealth to others.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49:11  |  Psalms 49:11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他們心裏思想： 他們的家室必永存， 住宅必留到萬代； 他們以自己的名稱自己的地。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inward thought is, that their houses shall continue for ever, and their dwelling places to all generations; they call their lands after their own names.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49:12  |  Psalms 49:12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但人居尊貴中不能長久， 如同死亡的畜類一樣。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man being in honour abideth not: he is like the beasts that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49:13  |  Psalms 49:13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他們行的這道本為自己的愚昧； 但他們以後的人還佩服他們的話語。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their way is their folly: yet their posterity approve their sayings.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49:14  |  Psalms 49:14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他們如同羊群派定下陰間； 死亡必作他們的牧者。 到了早晨，正直人必管轄他們； 他們的美容必被陰間所滅，以致無處可存。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 sheep they are laid in the grave; death shall feed on them; and the upright shall have dominion over them in the morning; and their beauty shall consume in the grave from their dwelling.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49:15  |  Psalms 49:15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只是神必救贖我的靈魂脫離陰間的權柄， 因他必收納我。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will redeem my soul from the power of the grave: for he shall receive me.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49:16  |  Psalms 49:16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見人發財、家室增榮的時候， 你不要懼怕；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thou afraid when one is made rich, when the glory of his house is increased;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49:17  |  Psalms 49:17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因為，他死的時候甚麼也不能帶去； 他的榮耀不能隨他下去。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when he dieth he shall carry nothing away: his glory shall not descend after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49:18  |  Psalms 49:18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他活着的時候，雖然自誇為有福 （你若利己，人必誇獎你）；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while he lived he blessed his soul: and men will praise thee, when thou doest well to thyself.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49:19  |  Psalms 49:19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他仍必歸到他歷代的祖宗那裏， 永不見光。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go to the generation of his fathers; they shall never see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49:20  |  Psalms 49:20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人在尊貴中而不醒悟， 就如死亡的畜類一樣。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 that is in honour, and understandeth not, is like the beasts that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2026-08-26T10:30:10.6400000Z</dcterms:created>
  <dcterms:modified xsi:type="dcterms:W3CDTF">2026-08-26T10:30:10.6400000Z</dcterms:modified>
</coreProperties>
</file>