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08f7b7b46874bac" /><Relationship Type="http://schemas.openxmlformats.org/officeDocument/2006/relationships/extended-properties" Target="/docProps/app.xml" Id="Rd9c0e1454cc942b9" /><Relationship Type="http://schemas.openxmlformats.org/officeDocument/2006/relationships/officeDocument" Target="/ppt/presentation.xml" Id="R26d973f559f04fc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b25f260aa0d403d"/>
  </p:sldMasterIdLst>
  <p:notesMasterIdLst>
    <p:notesMasterId xmlns:r="http://schemas.openxmlformats.org/officeDocument/2006/relationships" r:id="R32885cab06b1483f"/>
  </p:notesMasterIdLst>
  <p:sldIdLst>
    <p:sldId xmlns:r="http://schemas.openxmlformats.org/officeDocument/2006/relationships" id="256" r:id="Rc36844f62a2b4eb9"/>
    <p:sldId xmlns:r="http://schemas.openxmlformats.org/officeDocument/2006/relationships" id="257" r:id="R2fed8c6c0d5c4ceb"/>
    <p:sldId xmlns:r="http://schemas.openxmlformats.org/officeDocument/2006/relationships" id="258" r:id="Rb7968470d66043b6"/>
    <p:sldId xmlns:r="http://schemas.openxmlformats.org/officeDocument/2006/relationships" id="259" r:id="R6a15b6358aa24b2f"/>
    <p:sldId xmlns:r="http://schemas.openxmlformats.org/officeDocument/2006/relationships" id="260" r:id="R4e19bcabd77a4453"/>
    <p:sldId xmlns:r="http://schemas.openxmlformats.org/officeDocument/2006/relationships" id="261" r:id="R3005905007074c0e"/>
    <p:sldId xmlns:r="http://schemas.openxmlformats.org/officeDocument/2006/relationships" id="262" r:id="R5261677b8860459b"/>
    <p:sldId xmlns:r="http://schemas.openxmlformats.org/officeDocument/2006/relationships" id="263" r:id="R32c42dc330544429"/>
    <p:sldId xmlns:r="http://schemas.openxmlformats.org/officeDocument/2006/relationships" id="264" r:id="R06e1ab95f5494bb9"/>
    <p:sldId xmlns:r="http://schemas.openxmlformats.org/officeDocument/2006/relationships" id="265" r:id="R996762daa5bd4ac6"/>
    <p:sldId xmlns:r="http://schemas.openxmlformats.org/officeDocument/2006/relationships" id="266" r:id="R092ad21529db41e7"/>
    <p:sldId xmlns:r="http://schemas.openxmlformats.org/officeDocument/2006/relationships" id="267" r:id="R2c86d9fea90b45a6"/>
    <p:sldId xmlns:r="http://schemas.openxmlformats.org/officeDocument/2006/relationships" id="268" r:id="Rbdde40348d2a479b"/>
    <p:sldId xmlns:r="http://schemas.openxmlformats.org/officeDocument/2006/relationships" id="269" r:id="R8fee32cc23b94ad0"/>
    <p:sldId xmlns:r="http://schemas.openxmlformats.org/officeDocument/2006/relationships" id="270" r:id="R8a26713bd33c4ac4"/>
    <p:sldId xmlns:r="http://schemas.openxmlformats.org/officeDocument/2006/relationships" id="271" r:id="Rf10d611b0612493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5296ff716fd44de" /><Relationship Type="http://schemas.openxmlformats.org/officeDocument/2006/relationships/slideMaster" Target="/ppt/slideMasters/slideMaster1.xml" Id="R3b25f260aa0d403d" /><Relationship Type="http://schemas.openxmlformats.org/officeDocument/2006/relationships/notesMaster" Target="/ppt/notesMasters/notesMaster1.xml" Id="R32885cab06b1483f" /><Relationship Type="http://schemas.openxmlformats.org/officeDocument/2006/relationships/presProps" Target="/ppt/presProps.xml" Id="R9c14449d3e8f4b73" /><Relationship Type="http://schemas.openxmlformats.org/officeDocument/2006/relationships/tableStyles" Target="/ppt/tableStyles.xml" Id="Raaaa97fd11da4c04" /><Relationship Type="http://schemas.openxmlformats.org/officeDocument/2006/relationships/slide" Target="/ppt/slides/slide1.xml" Id="Rc36844f62a2b4eb9" /><Relationship Type="http://schemas.openxmlformats.org/officeDocument/2006/relationships/slide" Target="/ppt/slides/slide2.xml" Id="R2fed8c6c0d5c4ceb" /><Relationship Type="http://schemas.openxmlformats.org/officeDocument/2006/relationships/slide" Target="/ppt/slides/slide3.xml" Id="Rb7968470d66043b6" /><Relationship Type="http://schemas.openxmlformats.org/officeDocument/2006/relationships/slide" Target="/ppt/slides/slide4.xml" Id="R6a15b6358aa24b2f" /><Relationship Type="http://schemas.openxmlformats.org/officeDocument/2006/relationships/slide" Target="/ppt/slides/slide5.xml" Id="R4e19bcabd77a4453" /><Relationship Type="http://schemas.openxmlformats.org/officeDocument/2006/relationships/slide" Target="/ppt/slides/slide6.xml" Id="R3005905007074c0e" /><Relationship Type="http://schemas.openxmlformats.org/officeDocument/2006/relationships/slide" Target="/ppt/slides/slide7.xml" Id="R5261677b8860459b" /><Relationship Type="http://schemas.openxmlformats.org/officeDocument/2006/relationships/slide" Target="/ppt/slides/slide8.xml" Id="R32c42dc330544429" /><Relationship Type="http://schemas.openxmlformats.org/officeDocument/2006/relationships/slide" Target="/ppt/slides/slide9.xml" Id="R06e1ab95f5494bb9" /><Relationship Type="http://schemas.openxmlformats.org/officeDocument/2006/relationships/slide" Target="/ppt/slides/slide10.xml" Id="R996762daa5bd4ac6" /><Relationship Type="http://schemas.openxmlformats.org/officeDocument/2006/relationships/slide" Target="/ppt/slides/slide11.xml" Id="R092ad21529db41e7" /><Relationship Type="http://schemas.openxmlformats.org/officeDocument/2006/relationships/slide" Target="/ppt/slides/slide12.xml" Id="R2c86d9fea90b45a6" /><Relationship Type="http://schemas.openxmlformats.org/officeDocument/2006/relationships/slide" Target="/ppt/slides/slide13.xml" Id="Rbdde40348d2a479b" /><Relationship Type="http://schemas.openxmlformats.org/officeDocument/2006/relationships/slide" Target="/ppt/slides/slide14.xml" Id="R8fee32cc23b94ad0" /><Relationship Type="http://schemas.openxmlformats.org/officeDocument/2006/relationships/slide" Target="/ppt/slides/slide15.xml" Id="R8a26713bd33c4ac4" /><Relationship Type="http://schemas.openxmlformats.org/officeDocument/2006/relationships/slide" Target="/ppt/slides/slide16.xml" Id="Rf10d611b0612493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9d6f163f1dd469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18cd3e75564419c" /><Relationship Type="http://schemas.openxmlformats.org/officeDocument/2006/relationships/notesMaster" Target="/ppt/notesMasters/notesMaster1.xml" Id="R2285890a4d97425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b0eca9055ec48d4" /><Relationship Type="http://schemas.openxmlformats.org/officeDocument/2006/relationships/notesMaster" Target="/ppt/notesMasters/notesMaster1.xml" Id="Ra6138df754194bb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91a90acebd4e2d" /><Relationship Type="http://schemas.openxmlformats.org/officeDocument/2006/relationships/notesMaster" Target="/ppt/notesMasters/notesMaster1.xml" Id="R589dcedf7536435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a63551ee7a543dc" /><Relationship Type="http://schemas.openxmlformats.org/officeDocument/2006/relationships/notesMaster" Target="/ppt/notesMasters/notesMaster1.xml" Id="R765c69fad2844ca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0853e09227b49be" /><Relationship Type="http://schemas.openxmlformats.org/officeDocument/2006/relationships/notesMaster" Target="/ppt/notesMasters/notesMaster1.xml" Id="R87bd506a546e401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56fa229edc74579" /><Relationship Type="http://schemas.openxmlformats.org/officeDocument/2006/relationships/notesMaster" Target="/ppt/notesMasters/notesMaster1.xml" Id="Rce739eac74a84d3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c9075860e3a49bc" /><Relationship Type="http://schemas.openxmlformats.org/officeDocument/2006/relationships/notesMaster" Target="/ppt/notesMasters/notesMaster1.xml" Id="R0f134dfe773d43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12572b1e6a740a5" /><Relationship Type="http://schemas.openxmlformats.org/officeDocument/2006/relationships/notesMaster" Target="/ppt/notesMasters/notesMaster1.xml" Id="R11417d3263eb4ea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92e7fce2c74dea" /><Relationship Type="http://schemas.openxmlformats.org/officeDocument/2006/relationships/notesMaster" Target="/ppt/notesMasters/notesMaster1.xml" Id="Re27ede074a434ff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696e8a9264a4838" /><Relationship Type="http://schemas.openxmlformats.org/officeDocument/2006/relationships/notesMaster" Target="/ppt/notesMasters/notesMaster1.xml" Id="R7ed75d73362643e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501c0ac0ed74b74" /><Relationship Type="http://schemas.openxmlformats.org/officeDocument/2006/relationships/notesMaster" Target="/ppt/notesMasters/notesMaster1.xml" Id="R375ae2c305b4425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ef599371ee0464a" /><Relationship Type="http://schemas.openxmlformats.org/officeDocument/2006/relationships/notesMaster" Target="/ppt/notesMasters/notesMaster1.xml" Id="Rb8822b3d44844b4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adb8977aa52451c" /><Relationship Type="http://schemas.openxmlformats.org/officeDocument/2006/relationships/notesMaster" Target="/ppt/notesMasters/notesMaster1.xml" Id="Rb599b6aa034b48d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e47669f6fe54706" /><Relationship Type="http://schemas.openxmlformats.org/officeDocument/2006/relationships/notesMaster" Target="/ppt/notesMasters/notesMaster1.xml" Id="Rc2973ccd178e4df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af2c7423b50485d" /><Relationship Type="http://schemas.openxmlformats.org/officeDocument/2006/relationships/notesMaster" Target="/ppt/notesMasters/notesMaster1.xml" Id="Re305baec3faf45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af30966fc404ac9" /><Relationship Type="http://schemas.openxmlformats.org/officeDocument/2006/relationships/notesMaster" Target="/ppt/notesMasters/notesMaster1.xml" Id="R07c83231cc3a422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033a04311ab4288" /><Relationship Type="http://schemas.openxmlformats.org/officeDocument/2006/relationships/image" Target="/ppt/media/image.png" Id="R121fbeba6cae42a7" /><Relationship Type="http://schemas.openxmlformats.org/officeDocument/2006/relationships/image" Target="/ppt/media/image2.png" Id="R240c6823028e4d36" /><Relationship Type="http://schemas.openxmlformats.org/officeDocument/2006/relationships/image" Target="/ppt/media/image.jpeg" Id="R43790d93ee8040b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4742731c8fb444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21fbeba6cae42a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40c6823028e4d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790d93ee8040b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ddfd0d601e049df" /><Relationship Type="http://schemas.openxmlformats.org/officeDocument/2006/relationships/slideLayout" Target="/ppt/slideLayouts/slideLayout1.xml" Id="R058888f5ef204594" /><Relationship Type="http://schemas.openxmlformats.org/officeDocument/2006/relationships/slideLayout" Target="/ppt/slideLayouts/slideLayout2.xml" Id="R89ca70bfdf8748a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58888f5ef204594"/>
    <p:sldLayoutId xmlns:r="http://schemas.openxmlformats.org/officeDocument/2006/relationships" id="2147483650" r:id="R89ca70bfdf8748a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c7026bd86148de" /><Relationship Type="http://schemas.openxmlformats.org/officeDocument/2006/relationships/notesSlide" Target="/ppt/notesSlides/notesSlide1.xml" Id="R9b2e676cfe104d3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ef3eb0be9448e4" /><Relationship Type="http://schemas.openxmlformats.org/officeDocument/2006/relationships/notesSlide" Target="/ppt/notesSlides/notesSlide2.xml" Id="R8b37295d4bd2429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b9459c08eb482d" /><Relationship Type="http://schemas.openxmlformats.org/officeDocument/2006/relationships/notesSlide" Target="/ppt/notesSlides/notesSlide3.xml" Id="R542c85ca6ef542f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15a1b7efa5457d" /><Relationship Type="http://schemas.openxmlformats.org/officeDocument/2006/relationships/notesSlide" Target="/ppt/notesSlides/notesSlide4.xml" Id="R90f9d47ffb8047a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58dc9a49754621" /><Relationship Type="http://schemas.openxmlformats.org/officeDocument/2006/relationships/notesSlide" Target="/ppt/notesSlides/notesSlide5.xml" Id="R46e0cbc063c546c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daa4aaa04b41c1" /><Relationship Type="http://schemas.openxmlformats.org/officeDocument/2006/relationships/notesSlide" Target="/ppt/notesSlides/notesSlide6.xml" Id="R676519da4e8f4f7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beb0a4cb674e66" /><Relationship Type="http://schemas.openxmlformats.org/officeDocument/2006/relationships/notesSlide" Target="/ppt/notesSlides/notesSlide7.xml" Id="Rdda12fa5b7064c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f7d2159e7c42cf" /><Relationship Type="http://schemas.openxmlformats.org/officeDocument/2006/relationships/notesSlide" Target="/ppt/notesSlides/notesSlide8.xml" Id="R4aa357b503f64d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94e9d0c2504750" /><Relationship Type="http://schemas.openxmlformats.org/officeDocument/2006/relationships/notesSlide" Target="/ppt/notesSlides/notesSlide9.xml" Id="Rb66025f8c7564d6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9995e809574f9f" /><Relationship Type="http://schemas.openxmlformats.org/officeDocument/2006/relationships/notesSlide" Target="/ppt/notesSlides/notesSlide10.xml" Id="R332c126a1754408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6b613a5b484513" /><Relationship Type="http://schemas.openxmlformats.org/officeDocument/2006/relationships/notesSlide" Target="/ppt/notesSlides/notesSlide11.xml" Id="R96e0ee40a678404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fbdd8f8406429d" /><Relationship Type="http://schemas.openxmlformats.org/officeDocument/2006/relationships/notesSlide" Target="/ppt/notesSlides/notesSlide12.xml" Id="R7ae3919d4f424f4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eb1d6789f240c8" /><Relationship Type="http://schemas.openxmlformats.org/officeDocument/2006/relationships/notesSlide" Target="/ppt/notesSlides/notesSlide13.xml" Id="R959a96418724415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74ac30eedf47b9" /><Relationship Type="http://schemas.openxmlformats.org/officeDocument/2006/relationships/notesSlide" Target="/ppt/notesSlides/notesSlide14.xml" Id="R37a577bd111b474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02f831038f4b7c" /><Relationship Type="http://schemas.openxmlformats.org/officeDocument/2006/relationships/notesSlide" Target="/ppt/notesSlides/notesSlide15.xml" Id="R9ae8c033bdad48c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37f2fd1f3648e4" /><Relationship Type="http://schemas.openxmlformats.org/officeDocument/2006/relationships/notesSlide" Target="/ppt/notesSlides/notesSlide16.xml" Id="Rc5801b0100c84d4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Timothy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  |  1 Timothy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我勸你，第一要為萬人懇求、禱告、代求、祝謝；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exhort therefore, that, first of all, supplications, prayers, intercessions, and giving of thanks, be made for all men;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2:2  |  1 Timothy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為君王和一切在位的，[也該如此]，使我們可以敬虔、端正、平安無事地度日。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kings, and for all that are in authority; that we may lead a quiet and peaceable life in all godliness and honesty.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2:3  |  1 Timothy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這是好的，在神我們救主面前可蒙悅納。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good and acceptable in the sight of God our Saviour;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2:4  |  1 Timothy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他願意萬人得救，明白真道。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will have all men to be saved, and to come unto the knowledge of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2:5  |  1 Timothy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因為只有一位神，在神和人中間，只有一位中保，乃是[降世]為人的基督耶穌；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one God, and one mediator between God and men, the man Christ Jesus;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2:6  |  1 Timothy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他捨自己作萬人的贖價，到了時候，這事必證明出來。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gave himself a ransom for all, to be testified in due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2:7  |  1 Timothy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我為此奉派作傳道的，作使徒，作外邦人的師傅，教導他們相信，學習真道。我說的是真話，並不是謊言。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unto I am ordained a preacher, and an apostle, (I speak the truth in Christ, and lie not;) a teacher of the Gentiles in faith and verity.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2:8  |  1 Timothy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我願男人無忿怒，無爭論，舉起聖潔的手，隨處禱告；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therefore that men pray every where, lifting up holy hands, without wrath and doubting.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2:9  |  1 Timothy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又願女人廉恥、自守，以正派衣裳為妝飾，不以編髮、黃金、珍珠，和貴價的衣裳為妝飾，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like manner also, that women adorn themselves in modest apparel, with shamefacedness and sobriety; not with broided hair, or gold, or pearls, or costly array;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2:10  |  1 Timothy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只要有善行，這才與自稱是敬神的女人相宜。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(which becometh women professing godliness) with good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2:11  |  1 Timothy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女人要沉靜學道，一味地順服。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woman learn in silence with all subjection.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2:12  |  1 Timothy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我不許女人講道，也不許她轄管男人，只要沉靜。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suffer not a woman to teach, nor to usurp authority over the man, but to be in silence.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2:13  |  1 Timothy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因為先造的是亞當，後造的是夏娃，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Adam was first formed, then Eve.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2:14  |  1 Timothy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且不是亞當被引誘，乃是女人被引誘，陷在罪裏。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Adam was not deceived, but the woman being deceived was in the transgression.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2:15  |  1 Timothy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然而，女人若常存信心、愛心，又聖潔自守，就必在生產上得救。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Notwithstanding she shall be saved in childbearing, if they continue in faith and charity and holiness with sobriety.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2026-08-26T14:53:29.8760000Z</dcterms:created>
  <dcterms:modified xsi:type="dcterms:W3CDTF">2026-08-26T14:53:29.8760000Z</dcterms:modified>
</coreProperties>
</file>