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a6d271ab60842e9" /><Relationship Type="http://schemas.openxmlformats.org/officeDocument/2006/relationships/extended-properties" Target="/docProps/app.xml" Id="Ra80b922ea3114227" /><Relationship Type="http://schemas.openxmlformats.org/officeDocument/2006/relationships/officeDocument" Target="/ppt/presentation.xml" Id="R1d58e54ef199488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012f65bd9604225"/>
  </p:sldMasterIdLst>
  <p:notesMasterIdLst>
    <p:notesMasterId xmlns:r="http://schemas.openxmlformats.org/officeDocument/2006/relationships" r:id="Rc8e1e8bb396c45da"/>
  </p:notesMasterIdLst>
  <p:sldIdLst>
    <p:sldId xmlns:r="http://schemas.openxmlformats.org/officeDocument/2006/relationships" id="256" r:id="R4843ca3858944598"/>
    <p:sldId xmlns:r="http://schemas.openxmlformats.org/officeDocument/2006/relationships" id="257" r:id="Rd70c68c3c7dc480b"/>
    <p:sldId xmlns:r="http://schemas.openxmlformats.org/officeDocument/2006/relationships" id="258" r:id="Rdad21e17bbaa4db9"/>
    <p:sldId xmlns:r="http://schemas.openxmlformats.org/officeDocument/2006/relationships" id="259" r:id="R3c54c719924c48ea"/>
    <p:sldId xmlns:r="http://schemas.openxmlformats.org/officeDocument/2006/relationships" id="260" r:id="R3ad19cb718c64cb0"/>
    <p:sldId xmlns:r="http://schemas.openxmlformats.org/officeDocument/2006/relationships" id="261" r:id="Rcd3974295d5f4cab"/>
    <p:sldId xmlns:r="http://schemas.openxmlformats.org/officeDocument/2006/relationships" id="262" r:id="R5b07f169d6c44c4c"/>
    <p:sldId xmlns:r="http://schemas.openxmlformats.org/officeDocument/2006/relationships" id="263" r:id="R6977da8da6094f7f"/>
    <p:sldId xmlns:r="http://schemas.openxmlformats.org/officeDocument/2006/relationships" id="264" r:id="R426561f889a14c66"/>
    <p:sldId xmlns:r="http://schemas.openxmlformats.org/officeDocument/2006/relationships" id="265" r:id="R6acd74c39dbd4fb1"/>
    <p:sldId xmlns:r="http://schemas.openxmlformats.org/officeDocument/2006/relationships" id="266" r:id="R94224b6b51d14e01"/>
    <p:sldId xmlns:r="http://schemas.openxmlformats.org/officeDocument/2006/relationships" id="267" r:id="R9786b7a214d44dba"/>
    <p:sldId xmlns:r="http://schemas.openxmlformats.org/officeDocument/2006/relationships" id="268" r:id="Rca182a105c2441bc"/>
    <p:sldId xmlns:r="http://schemas.openxmlformats.org/officeDocument/2006/relationships" id="269" r:id="R6b85b75a0c634d71"/>
    <p:sldId xmlns:r="http://schemas.openxmlformats.org/officeDocument/2006/relationships" id="270" r:id="R81edeb45c5024867"/>
    <p:sldId xmlns:r="http://schemas.openxmlformats.org/officeDocument/2006/relationships" id="271" r:id="R9d5f028a5fd44bc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761553f0be7462e" /><Relationship Type="http://schemas.openxmlformats.org/officeDocument/2006/relationships/slideMaster" Target="/ppt/slideMasters/slideMaster1.xml" Id="R0012f65bd9604225" /><Relationship Type="http://schemas.openxmlformats.org/officeDocument/2006/relationships/notesMaster" Target="/ppt/notesMasters/notesMaster1.xml" Id="Rc8e1e8bb396c45da" /><Relationship Type="http://schemas.openxmlformats.org/officeDocument/2006/relationships/presProps" Target="/ppt/presProps.xml" Id="R65cc1488e104494d" /><Relationship Type="http://schemas.openxmlformats.org/officeDocument/2006/relationships/tableStyles" Target="/ppt/tableStyles.xml" Id="Rd9d385eef6e04f23" /><Relationship Type="http://schemas.openxmlformats.org/officeDocument/2006/relationships/slide" Target="/ppt/slides/slide1.xml" Id="R4843ca3858944598" /><Relationship Type="http://schemas.openxmlformats.org/officeDocument/2006/relationships/slide" Target="/ppt/slides/slide2.xml" Id="Rd70c68c3c7dc480b" /><Relationship Type="http://schemas.openxmlformats.org/officeDocument/2006/relationships/slide" Target="/ppt/slides/slide3.xml" Id="Rdad21e17bbaa4db9" /><Relationship Type="http://schemas.openxmlformats.org/officeDocument/2006/relationships/slide" Target="/ppt/slides/slide4.xml" Id="R3c54c719924c48ea" /><Relationship Type="http://schemas.openxmlformats.org/officeDocument/2006/relationships/slide" Target="/ppt/slides/slide5.xml" Id="R3ad19cb718c64cb0" /><Relationship Type="http://schemas.openxmlformats.org/officeDocument/2006/relationships/slide" Target="/ppt/slides/slide6.xml" Id="Rcd3974295d5f4cab" /><Relationship Type="http://schemas.openxmlformats.org/officeDocument/2006/relationships/slide" Target="/ppt/slides/slide7.xml" Id="R5b07f169d6c44c4c" /><Relationship Type="http://schemas.openxmlformats.org/officeDocument/2006/relationships/slide" Target="/ppt/slides/slide8.xml" Id="R6977da8da6094f7f" /><Relationship Type="http://schemas.openxmlformats.org/officeDocument/2006/relationships/slide" Target="/ppt/slides/slide9.xml" Id="R426561f889a14c66" /><Relationship Type="http://schemas.openxmlformats.org/officeDocument/2006/relationships/slide" Target="/ppt/slides/slide10.xml" Id="R6acd74c39dbd4fb1" /><Relationship Type="http://schemas.openxmlformats.org/officeDocument/2006/relationships/slide" Target="/ppt/slides/slide11.xml" Id="R94224b6b51d14e01" /><Relationship Type="http://schemas.openxmlformats.org/officeDocument/2006/relationships/slide" Target="/ppt/slides/slide12.xml" Id="R9786b7a214d44dba" /><Relationship Type="http://schemas.openxmlformats.org/officeDocument/2006/relationships/slide" Target="/ppt/slides/slide13.xml" Id="Rca182a105c2441bc" /><Relationship Type="http://schemas.openxmlformats.org/officeDocument/2006/relationships/slide" Target="/ppt/slides/slide14.xml" Id="R6b85b75a0c634d71" /><Relationship Type="http://schemas.openxmlformats.org/officeDocument/2006/relationships/slide" Target="/ppt/slides/slide15.xml" Id="R81edeb45c5024867" /><Relationship Type="http://schemas.openxmlformats.org/officeDocument/2006/relationships/slide" Target="/ppt/slides/slide16.xml" Id="R9d5f028a5fd44bc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7c8c74df1fa49e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ea0d83ecd354d44" /><Relationship Type="http://schemas.openxmlformats.org/officeDocument/2006/relationships/notesMaster" Target="/ppt/notesMasters/notesMaster1.xml" Id="R431d9589597a4ac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cd978019ac149fd" /><Relationship Type="http://schemas.openxmlformats.org/officeDocument/2006/relationships/notesMaster" Target="/ppt/notesMasters/notesMaster1.xml" Id="Rebbe5b3bf0c64dc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962568b9b0d407d" /><Relationship Type="http://schemas.openxmlformats.org/officeDocument/2006/relationships/notesMaster" Target="/ppt/notesMasters/notesMaster1.xml" Id="R5484c96512f2486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d4e55f33e05488f" /><Relationship Type="http://schemas.openxmlformats.org/officeDocument/2006/relationships/notesMaster" Target="/ppt/notesMasters/notesMaster1.xml" Id="Raf68e77be3e043f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5ed5f35051d4ceb" /><Relationship Type="http://schemas.openxmlformats.org/officeDocument/2006/relationships/notesMaster" Target="/ppt/notesMasters/notesMaster1.xml" Id="R23bbec9593234a0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f1af30b73664105" /><Relationship Type="http://schemas.openxmlformats.org/officeDocument/2006/relationships/notesMaster" Target="/ppt/notesMasters/notesMaster1.xml" Id="R303006e38f134ca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513929aeb954e79" /><Relationship Type="http://schemas.openxmlformats.org/officeDocument/2006/relationships/notesMaster" Target="/ppt/notesMasters/notesMaster1.xml" Id="R1897cd5736b3453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829fa02c3834dcb" /><Relationship Type="http://schemas.openxmlformats.org/officeDocument/2006/relationships/notesMaster" Target="/ppt/notesMasters/notesMaster1.xml" Id="Ra6bf90e7cc82454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2a633c949034386" /><Relationship Type="http://schemas.openxmlformats.org/officeDocument/2006/relationships/notesMaster" Target="/ppt/notesMasters/notesMaster1.xml" Id="R8779d6024c314f9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f90043fdeca45a7" /><Relationship Type="http://schemas.openxmlformats.org/officeDocument/2006/relationships/notesMaster" Target="/ppt/notesMasters/notesMaster1.xml" Id="Rf7ff3fabe52e468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8ed41055f2747a8" /><Relationship Type="http://schemas.openxmlformats.org/officeDocument/2006/relationships/notesMaster" Target="/ppt/notesMasters/notesMaster1.xml" Id="R6af786b8d73b4da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616cedeb58844dc" /><Relationship Type="http://schemas.openxmlformats.org/officeDocument/2006/relationships/notesMaster" Target="/ppt/notesMasters/notesMaster1.xml" Id="R5fdf64757bda423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ecb3547dd7c4750" /><Relationship Type="http://schemas.openxmlformats.org/officeDocument/2006/relationships/notesMaster" Target="/ppt/notesMasters/notesMaster1.xml" Id="Rb303496273e34f2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442af9a1850403a" /><Relationship Type="http://schemas.openxmlformats.org/officeDocument/2006/relationships/notesMaster" Target="/ppt/notesMasters/notesMaster1.xml" Id="Rfc9cd8f2795943a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53c40a1745641c4" /><Relationship Type="http://schemas.openxmlformats.org/officeDocument/2006/relationships/notesMaster" Target="/ppt/notesMasters/notesMaster1.xml" Id="R77a9b439c089481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ee935a40ae14f3f" /><Relationship Type="http://schemas.openxmlformats.org/officeDocument/2006/relationships/notesMaster" Target="/ppt/notesMasters/notesMaster1.xml" Id="Rc2b31a1c10c347d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9cdaedbddb54777" /><Relationship Type="http://schemas.openxmlformats.org/officeDocument/2006/relationships/image" Target="/ppt/media/image.png" Id="R096d6ac75dc141c9" /><Relationship Type="http://schemas.openxmlformats.org/officeDocument/2006/relationships/image" Target="/ppt/media/image2.png" Id="R64f3cdbadd464b5b" /><Relationship Type="http://schemas.openxmlformats.org/officeDocument/2006/relationships/image" Target="/ppt/media/image.jpeg" Id="R9b4c22f7dad8426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14f2ae21849492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96d6ac75dc141c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4f3cdbadd464b5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4c22f7dad8426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4ad3dac9f944428" /><Relationship Type="http://schemas.openxmlformats.org/officeDocument/2006/relationships/slideLayout" Target="/ppt/slideLayouts/slideLayout1.xml" Id="R2f215c968bac4600" /><Relationship Type="http://schemas.openxmlformats.org/officeDocument/2006/relationships/slideLayout" Target="/ppt/slideLayouts/slideLayout2.xml" Id="R647632878fd6403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f215c968bac4600"/>
    <p:sldLayoutId xmlns:r="http://schemas.openxmlformats.org/officeDocument/2006/relationships" id="2147483650" r:id="R647632878fd6403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49819f0fdf44a2" /><Relationship Type="http://schemas.openxmlformats.org/officeDocument/2006/relationships/notesSlide" Target="/ppt/notesSlides/notesSlide1.xml" Id="Rdaf07400623e4a7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7b1c09a8bc453a" /><Relationship Type="http://schemas.openxmlformats.org/officeDocument/2006/relationships/notesSlide" Target="/ppt/notesSlides/notesSlide2.xml" Id="R420a9ed20b4a409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3308de12dc4e07" /><Relationship Type="http://schemas.openxmlformats.org/officeDocument/2006/relationships/notesSlide" Target="/ppt/notesSlides/notesSlide3.xml" Id="R1fdd02a2ddc7423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6d5a7cb97849fc" /><Relationship Type="http://schemas.openxmlformats.org/officeDocument/2006/relationships/notesSlide" Target="/ppt/notesSlides/notesSlide4.xml" Id="Raeaf31fb3077485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a4572c6b4d4913" /><Relationship Type="http://schemas.openxmlformats.org/officeDocument/2006/relationships/notesSlide" Target="/ppt/notesSlides/notesSlide5.xml" Id="R6b79476d7825464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f178a6e0364ecd" /><Relationship Type="http://schemas.openxmlformats.org/officeDocument/2006/relationships/notesSlide" Target="/ppt/notesSlides/notesSlide6.xml" Id="Ra0e405645de6414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e099f21e314311" /><Relationship Type="http://schemas.openxmlformats.org/officeDocument/2006/relationships/notesSlide" Target="/ppt/notesSlides/notesSlide7.xml" Id="Rd1989a8bbacd4ba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b37aedb0014ee4" /><Relationship Type="http://schemas.openxmlformats.org/officeDocument/2006/relationships/notesSlide" Target="/ppt/notesSlides/notesSlide8.xml" Id="R325c70a5a4034a1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e69719e81c4d87" /><Relationship Type="http://schemas.openxmlformats.org/officeDocument/2006/relationships/notesSlide" Target="/ppt/notesSlides/notesSlide9.xml" Id="R39541b0c583b425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1d59ea17094373" /><Relationship Type="http://schemas.openxmlformats.org/officeDocument/2006/relationships/notesSlide" Target="/ppt/notesSlides/notesSlide10.xml" Id="Rbcbde1ac375c4f1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86d042568d479c" /><Relationship Type="http://schemas.openxmlformats.org/officeDocument/2006/relationships/notesSlide" Target="/ppt/notesSlides/notesSlide11.xml" Id="R51c0a9b3ab544e7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af49807a9146a7" /><Relationship Type="http://schemas.openxmlformats.org/officeDocument/2006/relationships/notesSlide" Target="/ppt/notesSlides/notesSlide12.xml" Id="R4488d013cb1146b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51ad936a4a4080" /><Relationship Type="http://schemas.openxmlformats.org/officeDocument/2006/relationships/notesSlide" Target="/ppt/notesSlides/notesSlide13.xml" Id="R307dc9eed69f423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15c3ee5d454a49" /><Relationship Type="http://schemas.openxmlformats.org/officeDocument/2006/relationships/notesSlide" Target="/ppt/notesSlides/notesSlide14.xml" Id="Rf4594afbd53f4d9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1dddd42fb44a25" /><Relationship Type="http://schemas.openxmlformats.org/officeDocument/2006/relationships/notesSlide" Target="/ppt/notesSlides/notesSlide15.xml" Id="R09f72518b7c84ba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50f72eb7084ddf" /><Relationship Type="http://schemas.openxmlformats.org/officeDocument/2006/relationships/notesSlide" Target="/ppt/notesSlides/notesSlide16.xml" Id="Rb2911fd983384cd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Titus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3:1  |  Titus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你要提醒眾人，叫他們順服作官的、掌權的，遵他的命，預備行各樣的善事。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Put them in mind to be subject to principalities and powers, to obey magistrates, to be ready to every good work,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3:2  |  Titus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不要毀謗，不要爭競，總要和平，向眾人大顯溫柔。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speak evil of no man, to be no brawlers, but gentle, shewing all meekness unto all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3:3  |  Titus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我們從前也是無知、悖逆、受迷惑、服事各樣私慾，和宴樂，常存惡毒嫉妒的心，是可恨的，又是彼此相恨。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ourselves also were sometimes foolish, disobedient, deceived, serving divers lusts and pleasures, living in malice and envy, hateful, and hating one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3:4  |  Titus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但到了神－我們救主的恩慈和他向人所施的慈愛顯明的時候，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after that the kindness and love of God our Saviour toward man appeared,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3:5  |  Titus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他便救了我們；並不是因我們自己所行的義，乃是照他的憐憫，藉着重生的洗和聖靈的更新。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 by works of righteousness which we have done, but according to his mercy he saved us, by the washing of regeneration, and renewing of the Holy Ghost;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3:6  |  Titus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聖靈就是神藉着耶穌基督－我們救主厚厚澆灌在我們身上的，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he shed on us abundantly through Jesus Christ our Saviour;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3:7  |  Titus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好叫我們因他的恩得稱為義，可以憑着永生的盼望成為後嗣。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being justified by his grace, we should be made heirs according to the hope of eternal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3:8  |  Titus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這話是可信的。 我也願你把這些事切切實實地講明，使那些已信神的人留心做正經事業。這都是美事，並且與人有益。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a faithful saying, and these things I will that thou affirm constantly, that they which have believed in God might be careful to maintain good works. These things are good and profitable unto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3:9  |  Titus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要遠避無知的辯論和家譜[的空談]，以及紛爭，並因律法而起的爭競，因為這都是虛妄無益的。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avoid foolish questions, and genealogies, and contentions, and strivings about the law; for they are unprofitable and vain.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3:10  |  Titus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分門結黨的人，警戒過一兩次，就要棄絕他。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 that is an heretick after the first and second admonition reject;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3:11  |  Titus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因為知道這等人已經背道，犯了罪，自己明知不是，還是去做。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Knowing that he that is such is subverted, and sinneth, being condemned of himself.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3:12  |  Titus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我打發亞提馬或是推基古到你那裏去的時候，你要趕緊往尼哥坡里去見我，因為我已經定意在那裏過冬。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shall send Artemas unto thee, or Tychicus, be diligent to come unto me to Nicopolis: for I have determined there to winter.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3:13  |  Titus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你要趕緊給律師西納和亞波羅送行，叫他們沒有缺乏。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Bring Zenas the lawyer and Apollos on their journey diligently, that nothing be wanting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3:14  |  Titus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並且我們的人要學習正經事業，預備所需用的，免得不結果子。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let ours also learn to maintain good works for necessary uses, that they be not unfruitful.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3:15  |  Titus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同我在一處的人都問你安。請代問那些因有信心愛我們的人安。願恩惠[常]與你們眾人同在！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that are with me salute thee. Greet them that love us in the faith. Grace be with you all.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2026-08-26T14:55:38.6060000Z</dcterms:created>
  <dcterms:modified xsi:type="dcterms:W3CDTF">2026-08-26T14:55:38.6060000Z</dcterms:modified>
</coreProperties>
</file>