
<file path=[Content_Types].xml><?xml version="1.0" encoding="utf-8"?>
<Types xmlns="http://schemas.openxmlformats.org/package/2006/content-types">
  <Default Extension="xml" ContentType="application/vnd.openxmlformats-package.core-properties+xml"/>
  <Default Extension="png" ContentType="image/png"/>
  <Default Extension="jpeg" ContentType="image/jpeg"/>
  <Default Extension="rels" ContentType="application/vnd.openxmlformats-package.relationships+xml"/>
  <Override PartName="/docProps/app.xml" ContentType="application/vnd.openxmlformats-officedocument.extended-properties+xml"/>
  <Override PartName="/ppt/presentation.xml" ContentType="application/vnd.openxmlformats-officedocument.presentationml.presentation.main+xml"/>
  <Override PartName="/ppt/theme/theme1.xml" ContentType="application/vnd.openxmlformats-officedocument.theme+xml"/>
  <Override PartName="/ppt/slideMasters/slideMaster1.xml" ContentType="application/vnd.openxmlformats-officedocument.presentationml.slideMaster+xml"/>
  <Override PartName="/ppt/slideMasters/theme/theme2.xml" ContentType="application/vnd.openxmlformats-officedocument.theme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notesMasters/notesMaster1.xml" ContentType="application/vnd.openxmlformats-officedocument.presentationml.notesMaster+xml"/>
  <Override PartName="/ppt/notesMasters/theme/theme3.xml" ContentType="application/vnd.openxmlformats-officedocument.theme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Override PartName="/ppt/slides/slide2.xml" ContentType="application/vnd.openxmlformats-officedocument.presentationml.slide+xml"/>
  <Override PartName="/ppt/notesSlides/notesSlide2.xml" ContentType="application/vnd.openxmlformats-officedocument.presentationml.notesSlide+xml"/>
  <Override PartName="/ppt/slides/slide3.xml" ContentType="application/vnd.openxmlformats-officedocument.presentationml.slide+xml"/>
  <Override PartName="/ppt/notesSlides/notesSlide3.xml" ContentType="application/vnd.openxmlformats-officedocument.presentationml.notesSlide+xml"/>
  <Override PartName="/ppt/slides/slide4.xml" ContentType="application/vnd.openxmlformats-officedocument.presentationml.slide+xml"/>
  <Override PartName="/ppt/notesSlides/notesSlide4.xml" ContentType="application/vnd.openxmlformats-officedocument.presentationml.notesSlide+xml"/>
  <Override PartName="/ppt/slides/slide5.xml" ContentType="application/vnd.openxmlformats-officedocument.presentationml.slide+xml"/>
  <Override PartName="/ppt/notesSlides/notesSlide5.xml" ContentType="application/vnd.openxmlformats-officedocument.presentationml.notesSlide+xml"/>
  <Override PartName="/ppt/slides/slide6.xml" ContentType="application/vnd.openxmlformats-officedocument.presentationml.slide+xml"/>
  <Override PartName="/ppt/notesSlides/notesSlide6.xml" ContentType="application/vnd.openxmlformats-officedocument.presentationml.notesSlide+xml"/>
  <Override PartName="/ppt/slides/slide7.xml" ContentType="application/vnd.openxmlformats-officedocument.presentationml.slide+xml"/>
  <Override PartName="/ppt/notesSlides/notesSlide7.xml" ContentType="application/vnd.openxmlformats-officedocument.presentationml.notesSlide+xml"/>
  <Override PartName="/ppt/slides/slide8.xml" ContentType="application/vnd.openxmlformats-officedocument.presentationml.slide+xml"/>
  <Override PartName="/ppt/notesSlides/notesSlide8.xml" ContentType="application/vnd.openxmlformats-officedocument.presentationml.notesSlide+xml"/>
  <Override PartName="/ppt/slides/slide9.xml" ContentType="application/vnd.openxmlformats-officedocument.presentationml.slide+xml"/>
  <Override PartName="/ppt/notesSlides/notesSlide9.xml" ContentType="application/vnd.openxmlformats-officedocument.presentationml.notesSlide+xml"/>
  <Override PartName="/ppt/slides/slide10.xml" ContentType="application/vnd.openxmlformats-officedocument.presentationml.slide+xml"/>
  <Override PartName="/ppt/notesSlides/notesSlide10.xml" ContentType="application/vnd.openxmlformats-officedocument.presentationml.notesSlide+xml"/>
  <Override PartName="/ppt/slides/slide11.xml" ContentType="application/vnd.openxmlformats-officedocument.presentationml.slide+xml"/>
  <Override PartName="/ppt/notesSlides/notesSlide11.xml" ContentType="application/vnd.openxmlformats-officedocument.presentationml.notesSlide+xml"/>
  <Override PartName="/ppt/slides/slide12.xml" ContentType="application/vnd.openxmlformats-officedocument.presentationml.slide+xml"/>
  <Override PartName="/ppt/notesSlides/notesSlide12.xml" ContentType="application/vnd.openxmlformats-officedocument.presentationml.notesSlide+xml"/>
  <Override PartName="/ppt/slides/slide13.xml" ContentType="application/vnd.openxmlformats-officedocument.presentationml.slide+xml"/>
  <Override PartName="/ppt/notesSlides/notesSlide13.xml" ContentType="application/vnd.openxmlformats-officedocument.presentationml.notesSlide+xml"/>
  <Override PartName="/ppt/slides/slide14.xml" ContentType="application/vnd.openxmlformats-officedocument.presentationml.slide+xml"/>
  <Override PartName="/ppt/notesSlides/notesSlide14.xml" ContentType="application/vnd.openxmlformats-officedocument.presentationml.notesSlide+xml"/>
  <Override PartName="/ppt/slides/slide15.xml" ContentType="application/vnd.openxmlformats-officedocument.presentationml.slide+xml"/>
  <Override PartName="/ppt/notesSlides/notesSlide15.xml" ContentType="application/vnd.openxmlformats-officedocument.presentationml.notesSlide+xml"/>
  <Override PartName="/ppt/slides/slide16.xml" ContentType="application/vnd.openxmlformats-officedocument.presentationml.slide+xml"/>
  <Override PartName="/ppt/notesSlides/notesSlide16.xml" ContentType="application/vnd.openxmlformats-officedocument.presentationml.notesSlide+xml"/>
  <Override PartName="/ppt/slides/slide17.xml" ContentType="application/vnd.openxmlformats-officedocument.presentationml.slide+xml"/>
  <Override PartName="/ppt/notesSlides/notesSlide17.xml" ContentType="application/vnd.openxmlformats-officedocument.presentationml.notesSlide+xml"/>
  <Override PartName="/ppt/slides/slide18.xml" ContentType="application/vnd.openxmlformats-officedocument.presentationml.slide+xml"/>
  <Override PartName="/ppt/notesSlides/notesSlide18.xml" ContentType="application/vnd.openxmlformats-officedocument.presentationml.notesSlide+xml"/>
  <Override PartName="/ppt/slides/slide19.xml" ContentType="application/vnd.openxmlformats-officedocument.presentationml.slide+xml"/>
  <Override PartName="/ppt/notesSlides/notesSlide19.xml" ContentType="application/vnd.openxmlformats-officedocument.presentationml.notesSlide+xml"/>
  <Override PartName="/ppt/slides/slide20.xml" ContentType="application/vnd.openxmlformats-officedocument.presentationml.slide+xml"/>
  <Override PartName="/ppt/notesSlides/notesSlide20.xml" ContentType="application/vnd.openxmlformats-officedocument.presentationml.notesSlide+xml"/>
  <Override PartName="/ppt/slides/slide21.xml" ContentType="application/vnd.openxmlformats-officedocument.presentationml.slide+xml"/>
  <Override PartName="/ppt/notesSlides/notesSlide21.xml" ContentType="application/vnd.openxmlformats-officedocument.presentationml.notesSlide+xml"/>
  <Override PartName="/ppt/slides/slide22.xml" ContentType="application/vnd.openxmlformats-officedocument.presentationml.slide+xml"/>
  <Override PartName="/ppt/notesSlides/notesSlide22.xml" ContentType="application/vnd.openxmlformats-officedocument.presentationml.notesSlide+xml"/>
  <Override PartName="/ppt/slides/slide23.xml" ContentType="application/vnd.openxmlformats-officedocument.presentationml.slide+xml"/>
  <Override PartName="/ppt/notesSlides/notesSlide23.xml" ContentType="application/vnd.openxmlformats-officedocument.presentationml.notesSlide+xml"/>
  <Override PartName="/ppt/slides/slide24.xml" ContentType="application/vnd.openxmlformats-officedocument.presentationml.slide+xml"/>
  <Override PartName="/ppt/notesSlides/notesSlide24.xml" ContentType="application/vnd.openxmlformats-officedocument.presentationml.notesSlide+xml"/>
</Types>
</file>

<file path=_rels/.rels>&#65279;<?xml version="1.0" encoding="utf-8"?><Relationships xmlns="http://schemas.openxmlformats.org/package/2006/relationships"><Relationship Type="http://schemas.openxmlformats.org/package/2006/relationships/metadata/core-properties" Target="/docProps/core.xml" Id="Re14c668807384c23" /><Relationship Type="http://schemas.openxmlformats.org/officeDocument/2006/relationships/extended-properties" Target="/docProps/app.xml" Id="Rfc7fdaf129204e1a" /><Relationship Type="http://schemas.openxmlformats.org/officeDocument/2006/relationships/officeDocument" Target="/ppt/presentation.xml" Id="Rc3929a7c46b844b5" /></Relationships>
</file>

<file path=ppt/presentation.xml><?xml version="1.0" encoding="utf-8"?>
<p:presentation xmlns:p="http://schemas.openxmlformats.org/presentationml/2006/main">
  <p:sldMasterIdLst>
    <p:sldMasterId xmlns:r="http://schemas.openxmlformats.org/officeDocument/2006/relationships" id="2147483648" r:id="R598b98efdc684f7a"/>
  </p:sldMasterIdLst>
  <p:notesMasterIdLst>
    <p:notesMasterId xmlns:r="http://schemas.openxmlformats.org/officeDocument/2006/relationships" r:id="R436d484c8a7b4672"/>
  </p:notesMasterIdLst>
  <p:sldIdLst>
    <p:sldId xmlns:r="http://schemas.openxmlformats.org/officeDocument/2006/relationships" id="256" r:id="Rfdf353e523814f5c"/>
    <p:sldId xmlns:r="http://schemas.openxmlformats.org/officeDocument/2006/relationships" id="257" r:id="Rac301ba26e5d4306"/>
    <p:sldId xmlns:r="http://schemas.openxmlformats.org/officeDocument/2006/relationships" id="258" r:id="Rebfd16cdadae46ea"/>
    <p:sldId xmlns:r="http://schemas.openxmlformats.org/officeDocument/2006/relationships" id="259" r:id="R19ee621e51d3421f"/>
    <p:sldId xmlns:r="http://schemas.openxmlformats.org/officeDocument/2006/relationships" id="260" r:id="R5869fe1de94e4581"/>
    <p:sldId xmlns:r="http://schemas.openxmlformats.org/officeDocument/2006/relationships" id="261" r:id="R7c110783587b4001"/>
    <p:sldId xmlns:r="http://schemas.openxmlformats.org/officeDocument/2006/relationships" id="262" r:id="Re678fb6e71a24cc9"/>
    <p:sldId xmlns:r="http://schemas.openxmlformats.org/officeDocument/2006/relationships" id="263" r:id="R579bf8787f224cad"/>
    <p:sldId xmlns:r="http://schemas.openxmlformats.org/officeDocument/2006/relationships" id="264" r:id="Rbe9fe6bf15e04f52"/>
    <p:sldId xmlns:r="http://schemas.openxmlformats.org/officeDocument/2006/relationships" id="265" r:id="R49bc86b446254a98"/>
    <p:sldId xmlns:r="http://schemas.openxmlformats.org/officeDocument/2006/relationships" id="266" r:id="R7c20e3a895584479"/>
    <p:sldId xmlns:r="http://schemas.openxmlformats.org/officeDocument/2006/relationships" id="267" r:id="Rd96f57dfbb674fa9"/>
    <p:sldId xmlns:r="http://schemas.openxmlformats.org/officeDocument/2006/relationships" id="268" r:id="R72e5544b86d54a6a"/>
    <p:sldId xmlns:r="http://schemas.openxmlformats.org/officeDocument/2006/relationships" id="269" r:id="R6c6fd7322e8d406d"/>
    <p:sldId xmlns:r="http://schemas.openxmlformats.org/officeDocument/2006/relationships" id="270" r:id="Rb5428ed2a68f4ce2"/>
    <p:sldId xmlns:r="http://schemas.openxmlformats.org/officeDocument/2006/relationships" id="271" r:id="R7ee29ca868a54040"/>
    <p:sldId xmlns:r="http://schemas.openxmlformats.org/officeDocument/2006/relationships" id="272" r:id="Ra21727a79e974efb"/>
    <p:sldId xmlns:r="http://schemas.openxmlformats.org/officeDocument/2006/relationships" id="273" r:id="R7cd91dd4b744460c"/>
    <p:sldId xmlns:r="http://schemas.openxmlformats.org/officeDocument/2006/relationships" id="274" r:id="Rd81bda7f650c4817"/>
    <p:sldId xmlns:r="http://schemas.openxmlformats.org/officeDocument/2006/relationships" id="275" r:id="R933cf3f9f05f4b7b"/>
    <p:sldId xmlns:r="http://schemas.openxmlformats.org/officeDocument/2006/relationships" id="276" r:id="Rb499a8b18ff2492f"/>
    <p:sldId xmlns:r="http://schemas.openxmlformats.org/officeDocument/2006/relationships" id="277" r:id="Rbf7101cdfc244959"/>
    <p:sldId xmlns:r="http://schemas.openxmlformats.org/officeDocument/2006/relationships" id="278" r:id="Rcc62787aebb549a0"/>
    <p:sldId xmlns:r="http://schemas.openxmlformats.org/officeDocument/2006/relationships" id="279" r:id="Rfe44a5041a104167"/>
  </p:sldIdLst>
  <p:sldSz cx="12192000" cy="6858000"/>
  <p:notesSz cx="6858000" cy="9144000"/>
</p:presentation>
</file>

<file path=ppt/presProps.xml><?xml version="1.0" encoding="utf-8"?>
<p:presentationPr xmlns:p="http://schemas.openxmlformats.org/presentationml/2006/main">
  <p:extLst>
    <p:ext xmlns:p14="http://schemas.microsoft.com/office/powerpoint/2010/main" uri="{E76CE94A-603C-4142-B9EB-6D1370010A27}">
      <p14:discardImageEditData val="0"/>
    </p:ext>
    <p:ext xmlns:p14="http://schemas.microsoft.com/office/powerpoint/2010/main" uri="{D31A062A-798A-4329-ABDD-BBA856620510}">
      <p14:defaultImageDpi val="32767"/>
    </p:ext>
    <p:ext xmlns:p15="http://schemas.microsoft.com/office/powerpoint/2012/main" uri="{FD5EFAAD-0ECE-453E-9831-46B23BE46B34}">
      <p15:chartTrackingRefBased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_rels/presentation.xml.rels>&#65279;<?xml version="1.0" encoding="utf-8"?><Relationships xmlns="http://schemas.openxmlformats.org/package/2006/relationships"><Relationship Type="http://schemas.openxmlformats.org/officeDocument/2006/relationships/theme" Target="/ppt/theme/theme1.xml" Id="Raf5111547ef64ea4" /><Relationship Type="http://schemas.openxmlformats.org/officeDocument/2006/relationships/slideMaster" Target="/ppt/slideMasters/slideMaster1.xml" Id="R598b98efdc684f7a" /><Relationship Type="http://schemas.openxmlformats.org/officeDocument/2006/relationships/notesMaster" Target="/ppt/notesMasters/notesMaster1.xml" Id="R436d484c8a7b4672" /><Relationship Type="http://schemas.openxmlformats.org/officeDocument/2006/relationships/presProps" Target="/ppt/presProps.xml" Id="R9a1892f710704480" /><Relationship Type="http://schemas.openxmlformats.org/officeDocument/2006/relationships/tableStyles" Target="/ppt/tableStyles.xml" Id="R6cc62a56fc2c4a1e" /><Relationship Type="http://schemas.openxmlformats.org/officeDocument/2006/relationships/slide" Target="/ppt/slides/slide1.xml" Id="Rfdf353e523814f5c" /><Relationship Type="http://schemas.openxmlformats.org/officeDocument/2006/relationships/slide" Target="/ppt/slides/slide2.xml" Id="Rac301ba26e5d4306" /><Relationship Type="http://schemas.openxmlformats.org/officeDocument/2006/relationships/slide" Target="/ppt/slides/slide3.xml" Id="Rebfd16cdadae46ea" /><Relationship Type="http://schemas.openxmlformats.org/officeDocument/2006/relationships/slide" Target="/ppt/slides/slide4.xml" Id="R19ee621e51d3421f" /><Relationship Type="http://schemas.openxmlformats.org/officeDocument/2006/relationships/slide" Target="/ppt/slides/slide5.xml" Id="R5869fe1de94e4581" /><Relationship Type="http://schemas.openxmlformats.org/officeDocument/2006/relationships/slide" Target="/ppt/slides/slide6.xml" Id="R7c110783587b4001" /><Relationship Type="http://schemas.openxmlformats.org/officeDocument/2006/relationships/slide" Target="/ppt/slides/slide7.xml" Id="Re678fb6e71a24cc9" /><Relationship Type="http://schemas.openxmlformats.org/officeDocument/2006/relationships/slide" Target="/ppt/slides/slide8.xml" Id="R579bf8787f224cad" /><Relationship Type="http://schemas.openxmlformats.org/officeDocument/2006/relationships/slide" Target="/ppt/slides/slide9.xml" Id="Rbe9fe6bf15e04f52" /><Relationship Type="http://schemas.openxmlformats.org/officeDocument/2006/relationships/slide" Target="/ppt/slides/slide10.xml" Id="R49bc86b446254a98" /><Relationship Type="http://schemas.openxmlformats.org/officeDocument/2006/relationships/slide" Target="/ppt/slides/slide11.xml" Id="R7c20e3a895584479" /><Relationship Type="http://schemas.openxmlformats.org/officeDocument/2006/relationships/slide" Target="/ppt/slides/slide12.xml" Id="Rd96f57dfbb674fa9" /><Relationship Type="http://schemas.openxmlformats.org/officeDocument/2006/relationships/slide" Target="/ppt/slides/slide13.xml" Id="R72e5544b86d54a6a" /><Relationship Type="http://schemas.openxmlformats.org/officeDocument/2006/relationships/slide" Target="/ppt/slides/slide14.xml" Id="R6c6fd7322e8d406d" /><Relationship Type="http://schemas.openxmlformats.org/officeDocument/2006/relationships/slide" Target="/ppt/slides/slide15.xml" Id="Rb5428ed2a68f4ce2" /><Relationship Type="http://schemas.openxmlformats.org/officeDocument/2006/relationships/slide" Target="/ppt/slides/slide16.xml" Id="R7ee29ca868a54040" /><Relationship Type="http://schemas.openxmlformats.org/officeDocument/2006/relationships/slide" Target="/ppt/slides/slide17.xml" Id="Ra21727a79e974efb" /><Relationship Type="http://schemas.openxmlformats.org/officeDocument/2006/relationships/slide" Target="/ppt/slides/slide18.xml" Id="R7cd91dd4b744460c" /><Relationship Type="http://schemas.openxmlformats.org/officeDocument/2006/relationships/slide" Target="/ppt/slides/slide19.xml" Id="Rd81bda7f650c4817" /><Relationship Type="http://schemas.openxmlformats.org/officeDocument/2006/relationships/slide" Target="/ppt/slides/slide20.xml" Id="R933cf3f9f05f4b7b" /><Relationship Type="http://schemas.openxmlformats.org/officeDocument/2006/relationships/slide" Target="/ppt/slides/slide21.xml" Id="Rb499a8b18ff2492f" /><Relationship Type="http://schemas.openxmlformats.org/officeDocument/2006/relationships/slide" Target="/ppt/slides/slide22.xml" Id="Rbf7101cdfc244959" /><Relationship Type="http://schemas.openxmlformats.org/officeDocument/2006/relationships/slide" Target="/ppt/slides/slide23.xml" Id="Rcc62787aebb549a0" /><Relationship Type="http://schemas.openxmlformats.org/officeDocument/2006/relationships/slide" Target="/ppt/slides/slide24.xml" Id="Rfe44a5041a104167" /></Relationships>
</file>

<file path=ppt/notesMasters/_rels/notesMaster1.xml.rels>&#65279;<?xml version="1.0" encoding="utf-8"?><Relationships xmlns="http://schemas.openxmlformats.org/package/2006/relationships"><Relationship Type="http://schemas.openxmlformats.org/officeDocument/2006/relationships/theme" Target="/ppt/notesMasters/theme/theme3.xml" Id="R8127dd3f1f2c4b06" /></Relationships>
</file>

<file path=ppt/notesMasters/notesMaster1.xml><?xml version="1.0" encoding="utf-8"?>
<p:notesMaster xmlns:p="http://schemas.openxmlformats.org/presentationml/2006/main">
  <p:cSld>
    <p:bg>
      <p:bgRef idx="1001">
        <a:schemeClr xmlns:a="http://schemas.openxmlformats.org/drawingml/2006/main" val="bg1"/>
      </p:bgRef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Header Placeholder"/>
          <p:cNvSpPr/>
          <p:nvPr>
            <p:ph type="hdr" sz="quarter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3" name="Date Placeholder"/>
          <p:cNvSpPr/>
          <p:nvPr>
            <p:ph type="dt" sz="quarter" idx="1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Image Placeholder"/>
          <p:cNvSpPr/>
          <p:nvPr>
            <p:ph type="sldImg" idx="2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5" name="Notes Placeholder"/>
          <p:cNvSpPr/>
          <p:nvPr>
            <p:ph type="body" sz="quarter" idx="3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6" name="Footer Placeholder"/>
          <p:cNvSpPr/>
          <p:nvPr>
            <p:ph type="ftr" sz="quarter" idx="4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7" name="Slide Number Placeholder"/>
          <p:cNvSpPr/>
          <p:nvPr>
            <p:ph type="sldNum" sz="quarter" idx="5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xmlns:a="http://schemas.openxmlformats.org/drawingml/2006/main" marL="0" algn="l" defTabSz="914400" rtl="0" eaLnBrk="1" latinLnBrk="0" hangingPunct="1">
      <a:defRPr sz="1200" kern="1200"/>
    </a:lvl1pPr>
  </p:notesStyle>
</p:notesMaster>
</file>

<file path=ppt/notesMasters/theme/theme3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ppt/notesSlides/_rels/notesSlide1.xml.rels>&#65279;<?xml version="1.0" encoding="utf-8"?><Relationships xmlns="http://schemas.openxmlformats.org/package/2006/relationships"><Relationship Type="http://schemas.openxmlformats.org/officeDocument/2006/relationships/slide" Target="/ppt/slides/slide1.xml" Id="R48bef9adc7924851" /><Relationship Type="http://schemas.openxmlformats.org/officeDocument/2006/relationships/notesMaster" Target="/ppt/notesMasters/notesMaster1.xml" Id="R0355eff493414b89" /></Relationships>
</file>

<file path=ppt/notesSlides/_rels/notesSlide2.xml.rels>&#65279;<?xml version="1.0" encoding="utf-8"?><Relationships xmlns="http://schemas.openxmlformats.org/package/2006/relationships"><Relationship Type="http://schemas.openxmlformats.org/officeDocument/2006/relationships/slide" Target="/ppt/slides/slide2.xml" Id="Ra879c30ec60341d7" /><Relationship Type="http://schemas.openxmlformats.org/officeDocument/2006/relationships/notesMaster" Target="/ppt/notesMasters/notesMaster1.xml" Id="R6cad7887d30e48bc" /></Relationships>
</file>

<file path=ppt/notesSlides/_rels/notesSlide3.xml.rels>&#65279;<?xml version="1.0" encoding="utf-8"?><Relationships xmlns="http://schemas.openxmlformats.org/package/2006/relationships"><Relationship Type="http://schemas.openxmlformats.org/officeDocument/2006/relationships/slide" Target="/ppt/slides/slide3.xml" Id="Rb4b68a3d5db8423a" /><Relationship Type="http://schemas.openxmlformats.org/officeDocument/2006/relationships/notesMaster" Target="/ppt/notesMasters/notesMaster1.xml" Id="R4fdff88e8a544939" /></Relationships>
</file>

<file path=ppt/notesSlides/_rels/notesSlide4.xml.rels>&#65279;<?xml version="1.0" encoding="utf-8"?><Relationships xmlns="http://schemas.openxmlformats.org/package/2006/relationships"><Relationship Type="http://schemas.openxmlformats.org/officeDocument/2006/relationships/slide" Target="/ppt/slides/slide4.xml" Id="R9251e858f5ad47c4" /><Relationship Type="http://schemas.openxmlformats.org/officeDocument/2006/relationships/notesMaster" Target="/ppt/notesMasters/notesMaster1.xml" Id="Rd239edade4974314" /></Relationships>
</file>

<file path=ppt/notesSlides/_rels/notesSlide5.xml.rels>&#65279;<?xml version="1.0" encoding="utf-8"?><Relationships xmlns="http://schemas.openxmlformats.org/package/2006/relationships"><Relationship Type="http://schemas.openxmlformats.org/officeDocument/2006/relationships/slide" Target="/ppt/slides/slide5.xml" Id="Re69d32dd39fe419f" /><Relationship Type="http://schemas.openxmlformats.org/officeDocument/2006/relationships/notesMaster" Target="/ppt/notesMasters/notesMaster1.xml" Id="R7fb99f9510a943c0" /></Relationships>
</file>

<file path=ppt/notesSlides/_rels/notesSlide6.xml.rels>&#65279;<?xml version="1.0" encoding="utf-8"?><Relationships xmlns="http://schemas.openxmlformats.org/package/2006/relationships"><Relationship Type="http://schemas.openxmlformats.org/officeDocument/2006/relationships/slide" Target="/ppt/slides/slide6.xml" Id="R9e049da9655b4598" /><Relationship Type="http://schemas.openxmlformats.org/officeDocument/2006/relationships/notesMaster" Target="/ppt/notesMasters/notesMaster1.xml" Id="R2102ece2a04e4e6e" /></Relationships>
</file>

<file path=ppt/notesSlides/_rels/notesSlide7.xml.rels>&#65279;<?xml version="1.0" encoding="utf-8"?><Relationships xmlns="http://schemas.openxmlformats.org/package/2006/relationships"><Relationship Type="http://schemas.openxmlformats.org/officeDocument/2006/relationships/slide" Target="/ppt/slides/slide7.xml" Id="R15a5c9bab4084969" /><Relationship Type="http://schemas.openxmlformats.org/officeDocument/2006/relationships/notesMaster" Target="/ppt/notesMasters/notesMaster1.xml" Id="R22ac63a5ce6e4c56" /></Relationships>
</file>

<file path=ppt/notesSlides/_rels/notesSlide8.xml.rels>&#65279;<?xml version="1.0" encoding="utf-8"?><Relationships xmlns="http://schemas.openxmlformats.org/package/2006/relationships"><Relationship Type="http://schemas.openxmlformats.org/officeDocument/2006/relationships/slide" Target="/ppt/slides/slide8.xml" Id="Rf74041a312414761" /><Relationship Type="http://schemas.openxmlformats.org/officeDocument/2006/relationships/notesMaster" Target="/ppt/notesMasters/notesMaster1.xml" Id="Re42b0b70e12a4153" /></Relationships>
</file>

<file path=ppt/notesSlides/_rels/notesSlide9.xml.rels>&#65279;<?xml version="1.0" encoding="utf-8"?><Relationships xmlns="http://schemas.openxmlformats.org/package/2006/relationships"><Relationship Type="http://schemas.openxmlformats.org/officeDocument/2006/relationships/slide" Target="/ppt/slides/slide9.xml" Id="R02ac54d9ddff4bdd" /><Relationship Type="http://schemas.openxmlformats.org/officeDocument/2006/relationships/notesMaster" Target="/ppt/notesMasters/notesMaster1.xml" Id="Rcddc641b882d48a1" /></Relationships>
</file>

<file path=ppt/notesSlides/_rels/notesSlide10.xml.rels>&#65279;<?xml version="1.0" encoding="utf-8"?><Relationships xmlns="http://schemas.openxmlformats.org/package/2006/relationships"><Relationship Type="http://schemas.openxmlformats.org/officeDocument/2006/relationships/slide" Target="/ppt/slides/slide10.xml" Id="R795bab798bfb4825" /><Relationship Type="http://schemas.openxmlformats.org/officeDocument/2006/relationships/notesMaster" Target="/ppt/notesMasters/notesMaster1.xml" Id="R98b868bd24b54683" /></Relationships>
</file>

<file path=ppt/notesSlides/_rels/notesSlide11.xml.rels>&#65279;<?xml version="1.0" encoding="utf-8"?><Relationships xmlns="http://schemas.openxmlformats.org/package/2006/relationships"><Relationship Type="http://schemas.openxmlformats.org/officeDocument/2006/relationships/slide" Target="/ppt/slides/slide11.xml" Id="R95a6a116775648f7" /><Relationship Type="http://schemas.openxmlformats.org/officeDocument/2006/relationships/notesMaster" Target="/ppt/notesMasters/notesMaster1.xml" Id="R7345e3f2ce194c32" /></Relationships>
</file>

<file path=ppt/notesSlides/_rels/notesSlide12.xml.rels>&#65279;<?xml version="1.0" encoding="utf-8"?><Relationships xmlns="http://schemas.openxmlformats.org/package/2006/relationships"><Relationship Type="http://schemas.openxmlformats.org/officeDocument/2006/relationships/slide" Target="/ppt/slides/slide12.xml" Id="Rf906872bced347c5" /><Relationship Type="http://schemas.openxmlformats.org/officeDocument/2006/relationships/notesMaster" Target="/ppt/notesMasters/notesMaster1.xml" Id="R108ce2fc9c17479a" /></Relationships>
</file>

<file path=ppt/notesSlides/_rels/notesSlide13.xml.rels>&#65279;<?xml version="1.0" encoding="utf-8"?><Relationships xmlns="http://schemas.openxmlformats.org/package/2006/relationships"><Relationship Type="http://schemas.openxmlformats.org/officeDocument/2006/relationships/slide" Target="/ppt/slides/slide13.xml" Id="R73cbdb1ab87b4d2e" /><Relationship Type="http://schemas.openxmlformats.org/officeDocument/2006/relationships/notesMaster" Target="/ppt/notesMasters/notesMaster1.xml" Id="R35794ac754e44670" /></Relationships>
</file>

<file path=ppt/notesSlides/_rels/notesSlide14.xml.rels>&#65279;<?xml version="1.0" encoding="utf-8"?><Relationships xmlns="http://schemas.openxmlformats.org/package/2006/relationships"><Relationship Type="http://schemas.openxmlformats.org/officeDocument/2006/relationships/slide" Target="/ppt/slides/slide14.xml" Id="Rd3f95c0ea33a4535" /><Relationship Type="http://schemas.openxmlformats.org/officeDocument/2006/relationships/notesMaster" Target="/ppt/notesMasters/notesMaster1.xml" Id="Radf1a26abffc4ab7" /></Relationships>
</file>

<file path=ppt/notesSlides/_rels/notesSlide15.xml.rels>&#65279;<?xml version="1.0" encoding="utf-8"?><Relationships xmlns="http://schemas.openxmlformats.org/package/2006/relationships"><Relationship Type="http://schemas.openxmlformats.org/officeDocument/2006/relationships/slide" Target="/ppt/slides/slide15.xml" Id="R0d152703193c493f" /><Relationship Type="http://schemas.openxmlformats.org/officeDocument/2006/relationships/notesMaster" Target="/ppt/notesMasters/notesMaster1.xml" Id="R344801ae17d94762" /></Relationships>
</file>

<file path=ppt/notesSlides/_rels/notesSlide16.xml.rels>&#65279;<?xml version="1.0" encoding="utf-8"?><Relationships xmlns="http://schemas.openxmlformats.org/package/2006/relationships"><Relationship Type="http://schemas.openxmlformats.org/officeDocument/2006/relationships/slide" Target="/ppt/slides/slide16.xml" Id="Rc68f47fc2e11420d" /><Relationship Type="http://schemas.openxmlformats.org/officeDocument/2006/relationships/notesMaster" Target="/ppt/notesMasters/notesMaster1.xml" Id="R6ff9e695d2364ca9" /></Relationships>
</file>

<file path=ppt/notesSlides/_rels/notesSlide17.xml.rels>&#65279;<?xml version="1.0" encoding="utf-8"?><Relationships xmlns="http://schemas.openxmlformats.org/package/2006/relationships"><Relationship Type="http://schemas.openxmlformats.org/officeDocument/2006/relationships/slide" Target="/ppt/slides/slide17.xml" Id="R175a74759f694062" /><Relationship Type="http://schemas.openxmlformats.org/officeDocument/2006/relationships/notesMaster" Target="/ppt/notesMasters/notesMaster1.xml" Id="Rd58fba5025564d0e" /></Relationships>
</file>

<file path=ppt/notesSlides/_rels/notesSlide18.xml.rels>&#65279;<?xml version="1.0" encoding="utf-8"?><Relationships xmlns="http://schemas.openxmlformats.org/package/2006/relationships"><Relationship Type="http://schemas.openxmlformats.org/officeDocument/2006/relationships/slide" Target="/ppt/slides/slide18.xml" Id="R655ec1eddaaf40cb" /><Relationship Type="http://schemas.openxmlformats.org/officeDocument/2006/relationships/notesMaster" Target="/ppt/notesMasters/notesMaster1.xml" Id="R0ee9b5cdb8cf49fd" /></Relationships>
</file>

<file path=ppt/notesSlides/_rels/notesSlide19.xml.rels>&#65279;<?xml version="1.0" encoding="utf-8"?><Relationships xmlns="http://schemas.openxmlformats.org/package/2006/relationships"><Relationship Type="http://schemas.openxmlformats.org/officeDocument/2006/relationships/slide" Target="/ppt/slides/slide19.xml" Id="R7061b3f485604fdb" /><Relationship Type="http://schemas.openxmlformats.org/officeDocument/2006/relationships/notesMaster" Target="/ppt/notesMasters/notesMaster1.xml" Id="Rfba2f38dd38341fc" /></Relationships>
</file>

<file path=ppt/notesSlides/_rels/notesSlide20.xml.rels>&#65279;<?xml version="1.0" encoding="utf-8"?><Relationships xmlns="http://schemas.openxmlformats.org/package/2006/relationships"><Relationship Type="http://schemas.openxmlformats.org/officeDocument/2006/relationships/slide" Target="/ppt/slides/slide20.xml" Id="R1a2fa6032a0945af" /><Relationship Type="http://schemas.openxmlformats.org/officeDocument/2006/relationships/notesMaster" Target="/ppt/notesMasters/notesMaster1.xml" Id="Rf97f9d9e307a4bed" /></Relationships>
</file>

<file path=ppt/notesSlides/_rels/notesSlide21.xml.rels>&#65279;<?xml version="1.0" encoding="utf-8"?><Relationships xmlns="http://schemas.openxmlformats.org/package/2006/relationships"><Relationship Type="http://schemas.openxmlformats.org/officeDocument/2006/relationships/slide" Target="/ppt/slides/slide21.xml" Id="Rdb22fbe9c28c4abc" /><Relationship Type="http://schemas.openxmlformats.org/officeDocument/2006/relationships/notesMaster" Target="/ppt/notesMasters/notesMaster1.xml" Id="R2d62dc64c4c54e47" /></Relationships>
</file>

<file path=ppt/notesSlides/_rels/notesSlide22.xml.rels>&#65279;<?xml version="1.0" encoding="utf-8"?><Relationships xmlns="http://schemas.openxmlformats.org/package/2006/relationships"><Relationship Type="http://schemas.openxmlformats.org/officeDocument/2006/relationships/slide" Target="/ppt/slides/slide22.xml" Id="R9e0872ea8e7a4f43" /><Relationship Type="http://schemas.openxmlformats.org/officeDocument/2006/relationships/notesMaster" Target="/ppt/notesMasters/notesMaster1.xml" Id="R9eb269a7b47b4676" /></Relationships>
</file>

<file path=ppt/notesSlides/_rels/notesSlide23.xml.rels>&#65279;<?xml version="1.0" encoding="utf-8"?><Relationships xmlns="http://schemas.openxmlformats.org/package/2006/relationships"><Relationship Type="http://schemas.openxmlformats.org/officeDocument/2006/relationships/slide" Target="/ppt/slides/slide23.xml" Id="R334f86f2ad5c4c44" /><Relationship Type="http://schemas.openxmlformats.org/officeDocument/2006/relationships/notesMaster" Target="/ppt/notesMasters/notesMaster1.xml" Id="Re7ab7c252efa4d9f" /></Relationships>
</file>

<file path=ppt/notesSlides/_rels/notesSlide24.xml.rels>&#65279;<?xml version="1.0" encoding="utf-8"?><Relationships xmlns="http://schemas.openxmlformats.org/package/2006/relationships"><Relationship Type="http://schemas.openxmlformats.org/officeDocument/2006/relationships/slide" Target="/ppt/slides/slide24.xml" Id="R4e1ba7c2713b478d" /><Relationship Type="http://schemas.openxmlformats.org/officeDocument/2006/relationships/notesMaster" Target="/ppt/notesMasters/notesMaster1.xml" Id="Rddaa380120ee4da1" /></Relationships>
</file>

<file path=ppt/notesSlides/notesSlide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slideLayouts/_rels/slideLayout1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3e3120769e5345a3" /><Relationship Type="http://schemas.openxmlformats.org/officeDocument/2006/relationships/image" Target="/ppt/media/image.png" Id="Rd6e81e9d92334070" /><Relationship Type="http://schemas.openxmlformats.org/officeDocument/2006/relationships/image" Target="/ppt/media/image2.png" Id="R74a0b83633c341e6" /><Relationship Type="http://schemas.openxmlformats.org/officeDocument/2006/relationships/image" Target="/ppt/media/image.jpeg" Id="R729f938906c74bb4" /></Relationships>
</file>

<file path=ppt/slideLayouts/_rels/slideLayout2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579b564f270f4ae2" /></Relationships>
</file>

<file path=ppt/slideLayouts/slideLayout1.xml><?xml version="1.0" encoding="utf-8"?>
<p:sldLayout xmlns:p="http://schemas.openxmlformats.org/presentationml/2006/main" preserve="1">
  <p:cSld name="Default">
    <p:bg>
      <p:bgPr>
        <a:blipFill xmlns:a="http://schemas.openxmlformats.org/drawingml/2006/main" rotWithShape="0">
          <a:blip xmlns:r="http://schemas.openxmlformats.org/officeDocument/2006/relationships" r:embed="Rd6e81e9d92334070"/>
          <a:stretch/>
        </a:blip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3A61F82E-79D3-41BA-891F-3EE6703D1D5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 flipH="0" flipV="0">
            <a:off x="0" y="6120"/>
            <a:ext cx="8567640" cy="6267600"/>
          </a:xfrm>
          <a:prstGeom xmlns:a="http://schemas.openxmlformats.org/drawingml/2006/main" prst="rect">
            <a:avLst/>
          </a:prstGeom>
          <a:blipFill xmlns:a="http://schemas.openxmlformats.org/drawingml/2006/main" rotWithShape="0">
            <a:blip xmlns:r="http://schemas.openxmlformats.org/officeDocument/2006/relationships" r:embed="R74a0b83633c341e6"/>
            <a:srcRect l="0" t="0" r="0" b="0"/>
            <a:stretch/>
          </a:blipFill>
          <a:ln xmlns:a="http://schemas.openxmlformats.org/drawingml/2006/main" w="38160">
            <a:noFill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wrap="none" lIns="90000" tIns="46800" rIns="90000" bIns="46800" anchor="ctr">
            <a:noAutofit/>
          </a:bodyPr>
          <a:lstStyle xmlns:a="http://schemas.openxmlformats.org/drawingml/2006/main"/>
          <a:p xmlns:a="http://schemas.openxmlformats.org/drawingml/2006/main">
            <a:endParaRPr sz="2400" b="0" u="none">
              <a:solidFill>
                <a:srgbClr val="FFFFFF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F4BF92E3-0924-4BD0-A299-25AEE62A866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 flipH="0" flipV="0">
            <a:off x="474480" y="1482480"/>
            <a:ext cx="8669520" cy="8568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3399"/>
          </a:solidFill>
          <a:ln xmlns:a="http://schemas.openxmlformats.org/drawingml/2006/main" w="38160">
            <a:noFill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wrap="none" lIns="90000" tIns="38880" rIns="90000" bIns="38880" anchor="ctr">
            <a:noAutofit/>
          </a:bodyPr>
          <a:lstStyle xmlns:a="http://schemas.openxmlformats.org/drawingml/2006/main"/>
          <a:p xmlns:a="http://schemas.openxmlformats.org/drawingml/2006/main">
            <a:endParaRPr sz="2400" b="0" u="none">
              <a:solidFill>
                <a:srgbClr val="FFFFFF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F71FDD29-9F90-4B4D-A77E-EC11B7FF243B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533160" y="234720"/>
            <a:ext cx="7772400" cy="113688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91800" tIns="45720" rIns="91800" bIns="45720" anchor="b">
            <a:noAutofit/>
          </a:bodyPr>
          <a:lstStyle xmlns:a="http://schemas.openxmlformats.org/drawingml/2006/main">
            <a:lvl1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6000" b="0" u="none">
                <a:solidFill>
                  <a:srgbClr val="00FFFF"/>
                </a:solidFill>
                <a:latin typeface="Arial"/>
                <a:ea typeface="Arial"/>
                <a:cs typeface="Arial"/>
              </a:defRPr>
            </a:lvl1pPr>
          </a:lstStyle>
          <a:p xmlns:a="http://schemas.openxmlformats.org/drawingml/2006/main">
            <a: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6000" b="0" u="none">
                <a:solidFill>
                  <a:srgbClr val="00FFFF"/>
                </a:solidFill>
                <a:latin typeface="Arial"/>
                <a:ea typeface="Arial"/>
                <a:cs typeface="Arial"/>
              </a:rPr>
              <a:t>Click to edit the title text format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C5E6BD4F-7B48-48DE-A00A-F8D14F16EA33}"/>
              </a:ext>
            </a:extLst>
          </p:cNvPr>
          <p:cNvSpPr>
            <a:spLocks xmlns:a="http://schemas.openxmlformats.org/drawingml/2006/main" noGrp="1"/>
          </p:cNvSpPr>
          <p:nvPr>
            <p:ph type="body" idx="0"/>
          </p:nvPr>
        </p:nvSpPr>
        <p:spPr>
          <a:xfrm xmlns:a="http://schemas.openxmlformats.org/drawingml/2006/main">
            <a:off x="533160" y="1701360"/>
            <a:ext cx="7772400" cy="408924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91800" tIns="45720" rIns="91800" bIns="45720" anchor="t">
            <a:normAutofit fontScale="62500" lnSpcReduction="19999"/>
          </a:bodyPr>
          <a:lstStyle xmlns:a="http://schemas.openxmlformats.org/drawingml/2006/main">
            <a:lvl1pPr marL="343080" indent="-343080" algn="l">
              <a:spcBef>
                <a:spcPts val="1199"/>
              </a:spcBef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1pPr>
            <a:lvl2pPr marL="343080" indent="-343080" algn="l">
              <a:spcBef>
                <a:spcPts val="1199"/>
              </a:spcBef>
              <a:buClr>
                <a:srgbClr val="FFFF00"/>
              </a:buClr>
              <a:buSzPct val="7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2pPr>
            <a:lvl3pPr marL="343080" indent="-343080" algn="l">
              <a:spcBef>
                <a:spcPts val="1199"/>
              </a:spcBef>
              <a:buClr>
                <a:srgbClr val="FFFFFF"/>
              </a:buClr>
              <a:buFont typeface="Times New Roman"/>
              <a:buChar char="–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3pPr>
            <a:lvl4pPr marL="343080" indent="-343080" algn="l">
              <a:spcBef>
                <a:spcPts val="1199"/>
              </a:spcBef>
              <a:buClr>
                <a:srgbClr val="9999FF"/>
              </a:buClr>
              <a:buSzPct val="65000"/>
              <a:buFont typeface="Monotype Sorts"/>
              <a:buChar char="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4pPr>
            <a:lvl5pPr marL="343080" indent="-343080" algn="l">
              <a:spcBef>
                <a:spcPts val="1199"/>
              </a:spcBef>
              <a:buClr>
                <a:srgbClr val="FFFF00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5pPr>
            <a:lvl6pPr marL="343080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6pPr>
            <a:lvl7pPr marL="343080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7pPr>
          </a:lstStyle>
          <a:p xmlns:a="http://schemas.openxmlformats.org/drawingml/2006/main">
            <a:pPr marL="343080" indent="-343080" algn="l">
              <a:spcBef>
                <a:spcPts val="1199"/>
              </a:spcBef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Click to edit the outline text format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1" indent="-343080" algn="l">
              <a:spcBef>
                <a:spcPts val="1199"/>
              </a:spcBef>
              <a:buClr>
                <a:srgbClr val="FFFF00"/>
              </a:buClr>
              <a:buSzPct val="7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Second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2" indent="-343080" algn="l">
              <a:spcBef>
                <a:spcPts val="1199"/>
              </a:spcBef>
              <a:buClr>
                <a:srgbClr val="FFFFFF"/>
              </a:buClr>
              <a:buFont typeface="Times New Roman"/>
              <a:buChar char="–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Third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3" indent="-343080" algn="l">
              <a:spcBef>
                <a:spcPts val="1199"/>
              </a:spcBef>
              <a:buClr>
                <a:srgbClr val="9999FF"/>
              </a:buClr>
              <a:buSzPct val="65000"/>
              <a:buFont typeface="Monotype Sorts"/>
              <a:buChar char="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Fourth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4" indent="-343080" algn="l">
              <a:spcBef>
                <a:spcPts val="1199"/>
              </a:spcBef>
              <a:buClr>
                <a:srgbClr val="FFFF00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Fifth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5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Sixth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6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Seventh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7" name="PlaceHolder 3">
            <a:extLst xmlns:a="http://schemas.openxmlformats.org/drawingml/2006/main">
              <a:ext uri="{FF2B5EF4-FFF2-40B4-BE49-F238E27FC236}">
                <a16:creationId xmlns:a16="http://schemas.microsoft.com/office/drawing/2014/main" id="{5D8EB658-0FC8-4DC8-BA0F-A31C200ECD45}"/>
              </a:ext>
            </a:extLst>
          </p:cNvPr>
          <p:cNvSpPr>
            <a:spLocks xmlns:a="http://schemas.openxmlformats.org/drawingml/2006/main" noGrp="1"/>
          </p:cNvSpPr>
          <p:nvPr>
            <p:ph type="dt" idx="1"/>
          </p:nvPr>
        </p:nvSpPr>
        <p:spPr>
          <a:xfrm xmlns:a="http://schemas.openxmlformats.org/drawingml/2006/main">
            <a:off x="685440" y="6324480"/>
            <a:ext cx="190476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&lt;date/time&gt;</a:t>
            </a:r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8" name="PlaceHolder 4">
            <a:extLst xmlns:a="http://schemas.openxmlformats.org/drawingml/2006/main">
              <a:ext uri="{FF2B5EF4-FFF2-40B4-BE49-F238E27FC236}">
                <a16:creationId xmlns:a16="http://schemas.microsoft.com/office/drawing/2014/main" id="{D24E8DE9-0089-4FEC-82A2-BA46DE427DCC}"/>
              </a:ext>
            </a:extLst>
          </p:cNvPr>
          <p:cNvSpPr>
            <a:spLocks xmlns:a="http://schemas.openxmlformats.org/drawingml/2006/main" noGrp="1"/>
          </p:cNvSpPr>
          <p:nvPr>
            <p:ph type="ftr" idx="2"/>
          </p:nvPr>
        </p:nvSpPr>
        <p:spPr>
          <a:xfrm xmlns:a="http://schemas.openxmlformats.org/drawingml/2006/main">
            <a:off x="3123720" y="6324480"/>
            <a:ext cx="289548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ct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ct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&lt;footer&gt;</a:t>
            </a:r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9" name="PlaceHolder 5">
            <a:extLst xmlns:a="http://schemas.openxmlformats.org/drawingml/2006/main">
              <a:ext uri="{FF2B5EF4-FFF2-40B4-BE49-F238E27FC236}">
                <a16:creationId xmlns:a16="http://schemas.microsoft.com/office/drawing/2014/main" id="{9B6F04CF-B790-4CB2-80D7-82130F11D760}"/>
              </a:ext>
            </a:extLst>
          </p:cNvPr>
          <p:cNvSpPr>
            <a:spLocks xmlns:a="http://schemas.openxmlformats.org/drawingml/2006/main" noGrp="1"/>
          </p:cNvSpPr>
          <p:nvPr>
            <p:ph type="sldNum" idx="3"/>
          </p:nvPr>
        </p:nvSpPr>
        <p:spPr>
          <a:xfrm xmlns:a="http://schemas.openxmlformats.org/drawingml/2006/main">
            <a:off x="6553080" y="6324480"/>
            <a:ext cx="190512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fld id="{AA80E352-D04A-473A-82F5-560D8BA13BE5}" type="slidenum"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&lt;number&gt;</a:t>
            </a:fld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pic>
        <p:nvPicPr>
          <p:cNvPr id="18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729f938906c74bb4"/>
          <a:stretch xmlns:a="http://schemas.openxmlformats.org/drawingml/2006/main"/>
        </p:blipFill>
        <p:spPr>
          <a:xfrm xmlns:a="http://schemas.openxmlformats.org/drawingml/2006/main">
            <a:off x="8675640" y="6237000"/>
            <a:ext cx="468360" cy="621000"/>
          </a:xfrm>
          <a:prstGeom xmlns:a="http://schemas.openxmlformats.org/drawingml/2006/main" prst="rect">
            <a:avLst/>
          </a:prstGeom>
          <a:ln xmlns:a="http://schemas.openxmlformats.org/drawingml/2006/main" w="38160">
            <a:noFill/>
          </a:ln>
        </p:spPr>
      </p:pic>
    </p:spTree>
  </p:cSld>
</p:sldLayout>
</file>

<file path=ppt/slideLayouts/slideLayout2.xml><?xml version="1.0" encoding="utf-8"?>
<p:sldLayout xmlns:p="http://schemas.openxmlformats.org/presentationml/2006/main" type="blank">
  <p:cSld name="Scripture 16:9"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</p:sldLayout>
</file>

<file path=ppt/slideMasters/_rels/slideMaster1.xml.rels>&#65279;<?xml version="1.0" encoding="utf-8"?><Relationships xmlns="http://schemas.openxmlformats.org/package/2006/relationships"><Relationship Type="http://schemas.openxmlformats.org/officeDocument/2006/relationships/theme" Target="/ppt/slideMasters/theme/theme2.xml" Id="Rc70f4de0f013456e" /><Relationship Type="http://schemas.openxmlformats.org/officeDocument/2006/relationships/slideLayout" Target="/ppt/slideLayouts/slideLayout1.xml" Id="R4d248b12d90e41d4" /><Relationship Type="http://schemas.openxmlformats.org/officeDocument/2006/relationships/slideLayout" Target="/ppt/slideLayouts/slideLayout2.xml" Id="R75c0efe4d3f843c2" /></Relationships>
</file>

<file path=ppt/slideMasters/slideMaster1.xml><?xml version="1.0" encoding="utf-8"?>
<p:sldMaster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xmlns:r="http://schemas.openxmlformats.org/officeDocument/2006/relationships" id="2147483649" r:id="R4d248b12d90e41d4"/>
    <p:sldLayoutId xmlns:r="http://schemas.openxmlformats.org/officeDocument/2006/relationships" id="2147483650" r:id="R75c0efe4d3f843c2"/>
  </p:sldLayoutIdLst>
</p:sldMaster>
</file>

<file path=ppt/slideMasters/theme/theme2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ppt/slides/_rels/slide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3d19b6bba3e5472d" /><Relationship Type="http://schemas.openxmlformats.org/officeDocument/2006/relationships/notesSlide" Target="/ppt/notesSlides/notesSlide1.xml" Id="R37f7c8d5e6a34151" /></Relationships>
</file>

<file path=ppt/slides/_rels/slide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d9c127bdd1e541d3" /><Relationship Type="http://schemas.openxmlformats.org/officeDocument/2006/relationships/notesSlide" Target="/ppt/notesSlides/notesSlide2.xml" Id="R39c0d5a00e1e42ab" /></Relationships>
</file>

<file path=ppt/slides/_rels/slide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8d6801606ed843c2" /><Relationship Type="http://schemas.openxmlformats.org/officeDocument/2006/relationships/notesSlide" Target="/ppt/notesSlides/notesSlide3.xml" Id="R4c96865b43294f55" /></Relationships>
</file>

<file path=ppt/slides/_rels/slide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1bc847b926c2471f" /><Relationship Type="http://schemas.openxmlformats.org/officeDocument/2006/relationships/notesSlide" Target="/ppt/notesSlides/notesSlide4.xml" Id="R3d40519aacaf4e8a" /></Relationships>
</file>

<file path=ppt/slides/_rels/slide5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7f89cb43d394435c" /><Relationship Type="http://schemas.openxmlformats.org/officeDocument/2006/relationships/notesSlide" Target="/ppt/notesSlides/notesSlide5.xml" Id="Rfd89507aec524eeb" /></Relationships>
</file>

<file path=ppt/slides/_rels/slide6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ad32bbcdd53d4855" /><Relationship Type="http://schemas.openxmlformats.org/officeDocument/2006/relationships/notesSlide" Target="/ppt/notesSlides/notesSlide6.xml" Id="R4e246aa6754f48bc" /></Relationships>
</file>

<file path=ppt/slides/_rels/slide7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c4c6ec3a9ab545bb" /><Relationship Type="http://schemas.openxmlformats.org/officeDocument/2006/relationships/notesSlide" Target="/ppt/notesSlides/notesSlide7.xml" Id="Rd6374509d6da4b33" /></Relationships>
</file>

<file path=ppt/slides/_rels/slide8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64b1269a3e964ff1" /><Relationship Type="http://schemas.openxmlformats.org/officeDocument/2006/relationships/notesSlide" Target="/ppt/notesSlides/notesSlide8.xml" Id="R5c67f5859fda483e" /></Relationships>
</file>

<file path=ppt/slides/_rels/slide9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f067b1d0e9a4411e" /><Relationship Type="http://schemas.openxmlformats.org/officeDocument/2006/relationships/notesSlide" Target="/ppt/notesSlides/notesSlide9.xml" Id="R0f1aad0a9a774c9a" /></Relationships>
</file>

<file path=ppt/slides/_rels/slide10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a343d5487df14cf5" /><Relationship Type="http://schemas.openxmlformats.org/officeDocument/2006/relationships/notesSlide" Target="/ppt/notesSlides/notesSlide10.xml" Id="R18cbf02805134e52" /></Relationships>
</file>

<file path=ppt/slides/_rels/slide1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7a16895eb327415f" /><Relationship Type="http://schemas.openxmlformats.org/officeDocument/2006/relationships/notesSlide" Target="/ppt/notesSlides/notesSlide11.xml" Id="R5610ab8c52ec41af" /></Relationships>
</file>

<file path=ppt/slides/_rels/slide1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5c8b51f2b5f04f6e" /><Relationship Type="http://schemas.openxmlformats.org/officeDocument/2006/relationships/notesSlide" Target="/ppt/notesSlides/notesSlide12.xml" Id="R48fd1debce994cf1" /></Relationships>
</file>

<file path=ppt/slides/_rels/slide1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51b5eb1777fb4771" /><Relationship Type="http://schemas.openxmlformats.org/officeDocument/2006/relationships/notesSlide" Target="/ppt/notesSlides/notesSlide13.xml" Id="R22da90fcb1fa406b" /></Relationships>
</file>

<file path=ppt/slides/_rels/slide1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9025f3c1dd984b53" /><Relationship Type="http://schemas.openxmlformats.org/officeDocument/2006/relationships/notesSlide" Target="/ppt/notesSlides/notesSlide14.xml" Id="R9b20bb5ef65a4039" /></Relationships>
</file>

<file path=ppt/slides/_rels/slide15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bb0a6d114ab146f9" /><Relationship Type="http://schemas.openxmlformats.org/officeDocument/2006/relationships/notesSlide" Target="/ppt/notesSlides/notesSlide15.xml" Id="Red44431481f94ee2" /></Relationships>
</file>

<file path=ppt/slides/_rels/slide16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ab7edfde69234a18" /><Relationship Type="http://schemas.openxmlformats.org/officeDocument/2006/relationships/notesSlide" Target="/ppt/notesSlides/notesSlide16.xml" Id="R31f448551d8a4548" /></Relationships>
</file>

<file path=ppt/slides/_rels/slide17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7f3bad121cb4447d" /><Relationship Type="http://schemas.openxmlformats.org/officeDocument/2006/relationships/notesSlide" Target="/ppt/notesSlides/notesSlide17.xml" Id="Rbf090f2616ee4116" /></Relationships>
</file>

<file path=ppt/slides/_rels/slide18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4ab235c5b5cc427a" /><Relationship Type="http://schemas.openxmlformats.org/officeDocument/2006/relationships/notesSlide" Target="/ppt/notesSlides/notesSlide18.xml" Id="R701afa4702c6485a" /></Relationships>
</file>

<file path=ppt/slides/_rels/slide19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c6c5e97772a442e8" /><Relationship Type="http://schemas.openxmlformats.org/officeDocument/2006/relationships/notesSlide" Target="/ppt/notesSlides/notesSlide19.xml" Id="R66e4e89542d64580" /></Relationships>
</file>

<file path=ppt/slides/_rels/slide20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9604d3c049ea4881" /><Relationship Type="http://schemas.openxmlformats.org/officeDocument/2006/relationships/notesSlide" Target="/ppt/notesSlides/notesSlide20.xml" Id="R9b740877a93c4efe" /></Relationships>
</file>

<file path=ppt/slides/_rels/slide2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8f5a1bc17c10486d" /><Relationship Type="http://schemas.openxmlformats.org/officeDocument/2006/relationships/notesSlide" Target="/ppt/notesSlides/notesSlide21.xml" Id="R9d9e54cae80d48d4" /></Relationships>
</file>

<file path=ppt/slides/_rels/slide2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187e79154c954e4c" /><Relationship Type="http://schemas.openxmlformats.org/officeDocument/2006/relationships/notesSlide" Target="/ppt/notesSlides/notesSlide22.xml" Id="R6c01472d2b7a4fbf" /></Relationships>
</file>

<file path=ppt/slides/_rels/slide2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98c841fe48b14a40" /><Relationship Type="http://schemas.openxmlformats.org/officeDocument/2006/relationships/notesSlide" Target="/ppt/notesSlides/notesSlide23.xml" Id="R24cf5f1d9f7c4d62" /></Relationships>
</file>

<file path=ppt/slides/_rels/slide2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921742fa46c34288" /><Relationship Type="http://schemas.openxmlformats.org/officeDocument/2006/relationships/notesSlide" Target="/ppt/notesSlides/notesSlide24.xml" Id="Re8fd470063ab476f" /></Relationships>
</file>

<file path=ppt/slides/slide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45869DB6-ADD5-47AC-9A4E-33A89AB59BD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62000" y="514350"/>
            <a:ext cx="10668000" cy="11049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/>
            <a:r>
              <a:rPr sz="4200" b="1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民數記第9章</a:t>
            </a:r>
          </a:p>
          <a:p xmlns:a="http://schemas.openxmlformats.org/drawingml/2006/main">
            <a:pPr algn="ctr"/>
            <a:r>
              <a:rPr sz="20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Numbers 9 · KJV</a:t>
            </a:r>
          </a:p>
        </p:txBody>
      </p:sp>
    </p:spTree>
    <p:extLst>
      <p:ext uri="{BB962C8B-B14F-4D97-AF65-F5344CB8AC3E}">
        <p14:creationId xmlns:p14="http://schemas.microsoft.com/office/powerpoint/2010/main" val="576743962"/>
      </p:ext>
    </p:extLst>
  </p:cSld>
</p:sld>
</file>

<file path=ppt/slides/slide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民數記 9:1  |  Numbers 9:1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以色列人出埃及地以後，第二年正月，耶和華在西奈的曠野吩咐摩西說：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the LORD spake unto Moses in the wilderness of Sinai, in the first month of the second year after they were come out of the land of Egypt, saying,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民數記 9:2  |  Numbers 9:2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「以色列人應當在所定的日期守逾越節，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Let the children of Israel also keep the passover at his appointed season.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民數記 9:3  |  Numbers 9:3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就是本月十四日黃昏的時候，你們要在所定的日期守這節，要按這節的律例典章而守。」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1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In the fourteenth day of this month, at even, ye shall keep it in his appointed season: according to all the rites of it, and according to all the ceremonies thereof, shall ye keep it.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5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民數記 9:4  |  Numbers 9:4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於是摩西吩咐以色列人守逾越節。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Moses spake unto the children of Israel, that they should keep the passover.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6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民數記 9:5  |  Numbers 9:5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他們就在西奈的曠野，正月十四日黃昏的時候，守逾越節。凡耶和華所吩咐摩西的，以色列人都照樣行了。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1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they kept the passover on the fourteenth day of the first month at even in the wilderness of Sinai: according to all that the LORD commanded Moses, so did the children of Israel.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7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民數記 9:6  |  Numbers 9:6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有幾個人因死屍而不潔淨，不能在那日守逾越節。當日他們到摩西、亞倫面前，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1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there were certain men, who were defiled by the dead body of a man, that they could not keep the passover on that day: and they came before Moses and before Aaron on that day: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8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民數記 9:7  |  Numbers 9:7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說：「我們雖因死屍而不潔淨，為何被阻止、不得同以色列人在所定的日期獻耶和華的供物呢？」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1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those men said unto him, We are defiled by the dead body of a man: wherefore are we kept back, that we may not offer an offering of the LORD in his appointed season among the children of Israel?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9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民數記 9:8  |  Numbers 9:8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摩西對他們說：「你們暫且等候，我可以去聽耶和華指着你們是怎樣吩咐的。」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Moses said unto them, Stand still, and I will hear what the LORD will command concerning you.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0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民數記 9:9  |  Numbers 9:9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耶和華對摩西說：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the LORD spake unto Moses, saying,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民數記 9:10  |  Numbers 9:10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「你曉諭以色列人說：你們和你們後代中，若有人因死屍而不潔淨，或在遠方行路，還要向耶和華守逾越節。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1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Speak unto the children of Israel, saying, If any man of you or of your posterity shall be unclean by reason of a dead body, or be in a journey afar off, yet he shall keep the passover unto the LORD.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民數記 9:11  |  Numbers 9:11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他們要在二月十四日黃昏的時候，守逾越節。要用無酵餅與苦菜，和逾越節[的羊羔]同吃。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 fourteenth day of the second month at even they shall keep it, and eat it with unleavened bread and bitter herbs.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民數記 9:12  |  Numbers 9:12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一點不可留到早晨；羊羔的骨頭一根也不可折斷。他們要照逾越節的一切律例而守。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They shall leave none of it unto the morning, nor break any bone of it: according to all the ordinances of the passover they shall keep it.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民數記 9:13  |  Numbers 9:13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那潔淨而不行路的人若推辭不守逾越節，那人要從民中剪除；因為他在所定的日期不獻耶和華的供物，應該擔當他的罪。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19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But the man that is clean, and is not in a journey, and forbeareth to keep the passover, even the same soul shall be cut off from among his people: because he brought not the offering of the LORD in his appointed season, that man shall bear his sin.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5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民數記 9:14  |  Numbers 9:14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若有外人寄居在你們中間，願意向耶和華守逾越節，他要照逾越節的律例典章行，不管是寄居的是本地人，同歸一例。」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19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if a stranger shall sojourn among you, and will keep the passover unto the LORD; according to the ordinance of the passover, and according to the manner thereof, so shall he do: ye shall have one ordinance, both for the stranger, and for him that was born in the land.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6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民數記 9:15  |  Numbers 9:15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立起帳幕的那日，有雲彩遮蓋帳幕，就是法[櫃]的帳幕；從晚上到早晨，雲彩在其上，形狀如火。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19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on the day that the tabernacle was reared up the cloud covered the tabernacle, namely, the tent of the testimony: and at even there was upon the tabernacle as it were the appearance of fire, until the morning.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7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民數記 9:16  |  Numbers 9:16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常是這樣，雲彩遮蓋帳幕，夜間形狀如火。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So it was alway: the cloud covered it by day, and the appearance of fire by night.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8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民數記 9:17  |  Numbers 9:17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雲彩幾時從帳幕收上去，以色列人就幾時起行；雲彩在哪裏停住，以色列人就在那裏安營。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1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when the cloud was taken up from the tabernacle, then after that the children of Israel journeyed: and in the place where the cloud abode, there the children of Israel pitched their tents.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9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民數記 9:18  |  Numbers 9:18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以色列人遵耶和華的吩咐起行，也遵耶和華的吩咐安營。雲彩在帳幕上停住幾時，他們就住營幾時。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1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At the commandment of the LORD the children of Israel journeyed, and at the commandment of the LORD they pitched: as long as the cloud abode upon the tabernacle they rested in their tents.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0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民數記 9:19  |  Numbers 9:19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雲彩在帳幕上停留許多日子，以色列人就守耶和華所吩咐的不起行。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when the cloud tarried long upon the tabernacle many days, then the children of Israel kept the charge of the LORD, and journeyed not.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民數記 9:20  |  Numbers 9:20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有時雲彩在帳幕上幾天，他們就照耶和華的吩咐住營，也照耶和華的吩咐起行。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1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so it was, when the cloud was a few days upon the tabernacle; according to the commandment of the LORD they abode in their tents, and according to the commandment of the LORD they journeyed.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民數記 9:21  |  Numbers 9:21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4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有時從晚上到早晨，有這雲彩[在帳幕上]；早晨雲彩收上去，他們就起行。有時晝夜[雲彩停在帳幕上]，收上去的時候，他們就起行。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19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so it was, when the cloud abode from even unto the morning, and that the cloud was taken up in the morning, then they journeyed: whether it was by day or by night that the cloud was taken up, they journeyed.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民數記 9:22  |  Numbers 9:22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雲彩停留在帳幕上，無論是兩天，是一月，是一年，以色列人就住營不起行；但雲彩收上去，他們就起行。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19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Or whether it were two days, or a month, or a year, that the cloud tarried upon the tabernacle, remaining thereon, the children of Israel abode in their tents, and journeyed not: but when it was taken up, they journeyed.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民數記 9:23  |  Numbers 9:23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他們遵耶和華的吩咐安營，也遵耶和華的吩咐起行。他們守耶和華所吩咐的，都是憑耶和華吩咐摩西的。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1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At the commandment of the LORD they rested in the tents, and at the commandment of the LORD they journeyed: they kept the charge of the LORD, at the commandment of the LORD by the hand of Moses.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theme/theme1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docProps/app.xml><?xml version="1.0" encoding="utf-8"?>
<ap:Properties xmlns:ap="http://schemas.openxmlformats.org/officeDocument/2006/extended-properties">
  <ap:Application>Walnut Exporter</ap:Application>
  <ap:PresentationFormat>Converted Presentation</ap:PresentationFormat>
  <ap:Slides>0</ap:Slides>
  <ap:Notes>0</ap:Notes>
  <ap:HiddenSlides>0</ap:HiddenSlides>
  <ap:SharedDoc>false</ap:SharedDoc>
  <ap:DocSecurity>0</ap:DocSecurity>
</ap:Properties>
</file>

<file path=docProps/core.xml><?xml version="1.0" encoding="utf-8"?>
<coreProperties xmlns:dc="http://purl.org/dc/elements/1.1/" xmlns:dcterms="http://purl.org/dc/terms/" xmlns:xsi="http://www.w3.org/2001/XMLSchema-instance" xmlns="http://schemas.openxmlformats.org/package/2006/metadata/core-properties">
  <dc:creator>Walnut Exporter</dc:creator>
  <lastModifiedBy>Walnut Exporter</lastModifiedBy>
  <dc:title>Presentation</dc:title>
  <dcterms:created xsi:type="dcterms:W3CDTF">2026-08-26T10:07:05.8870000Z</dcterms:created>
  <dcterms:modified xsi:type="dcterms:W3CDTF">2026-08-26T10:07:05.8870000Z</dcterms:modified>
</coreProperties>
</file>