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3a040087f2e545b7" /><Relationship Type="http://schemas.openxmlformats.org/officeDocument/2006/relationships/extended-properties" Target="/docProps/app.xml" Id="R286e140ee27e4af0" /><Relationship Type="http://schemas.openxmlformats.org/officeDocument/2006/relationships/officeDocument" Target="/ppt/presentation.xml" Id="R83e2ae0bfe9747ba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582414ef60d14d78"/>
  </p:sldMasterIdLst>
  <p:notesMasterIdLst>
    <p:notesMasterId xmlns:r="http://schemas.openxmlformats.org/officeDocument/2006/relationships" r:id="R0f32c0552442445c"/>
  </p:notesMasterIdLst>
  <p:sldIdLst>
    <p:sldId xmlns:r="http://schemas.openxmlformats.org/officeDocument/2006/relationships" id="256" r:id="Rff28967c919c43e6"/>
    <p:sldId xmlns:r="http://schemas.openxmlformats.org/officeDocument/2006/relationships" id="257" r:id="Rbbd2ed928cde4006"/>
    <p:sldId xmlns:r="http://schemas.openxmlformats.org/officeDocument/2006/relationships" id="258" r:id="Rd9c9223a04194581"/>
    <p:sldId xmlns:r="http://schemas.openxmlformats.org/officeDocument/2006/relationships" id="259" r:id="R8bea175483e94e4c"/>
    <p:sldId xmlns:r="http://schemas.openxmlformats.org/officeDocument/2006/relationships" id="260" r:id="R0f0f6e10344b4fda"/>
    <p:sldId xmlns:r="http://schemas.openxmlformats.org/officeDocument/2006/relationships" id="261" r:id="R55a4fef166124cef"/>
    <p:sldId xmlns:r="http://schemas.openxmlformats.org/officeDocument/2006/relationships" id="262" r:id="Ra2c5f291c6b34c7f"/>
    <p:sldId xmlns:r="http://schemas.openxmlformats.org/officeDocument/2006/relationships" id="263" r:id="R533f93f9856d4b1b"/>
    <p:sldId xmlns:r="http://schemas.openxmlformats.org/officeDocument/2006/relationships" id="264" r:id="R0c91d1dd29634abc"/>
    <p:sldId xmlns:r="http://schemas.openxmlformats.org/officeDocument/2006/relationships" id="265" r:id="R3817321ad7434c70"/>
    <p:sldId xmlns:r="http://schemas.openxmlformats.org/officeDocument/2006/relationships" id="266" r:id="R74a9523c06d0422f"/>
    <p:sldId xmlns:r="http://schemas.openxmlformats.org/officeDocument/2006/relationships" id="267" r:id="R0d26e0121cd843e2"/>
    <p:sldId xmlns:r="http://schemas.openxmlformats.org/officeDocument/2006/relationships" id="268" r:id="R2d13e3b2d2604a63"/>
    <p:sldId xmlns:r="http://schemas.openxmlformats.org/officeDocument/2006/relationships" id="269" r:id="Ra955640c3c80401f"/>
    <p:sldId xmlns:r="http://schemas.openxmlformats.org/officeDocument/2006/relationships" id="270" r:id="Ra7c451a60b074902"/>
    <p:sldId xmlns:r="http://schemas.openxmlformats.org/officeDocument/2006/relationships" id="271" r:id="Rea847f6e8abf4d88"/>
    <p:sldId xmlns:r="http://schemas.openxmlformats.org/officeDocument/2006/relationships" id="272" r:id="Rc0ca375dc3e34b64"/>
    <p:sldId xmlns:r="http://schemas.openxmlformats.org/officeDocument/2006/relationships" id="273" r:id="Re063f9a64f784b38"/>
    <p:sldId xmlns:r="http://schemas.openxmlformats.org/officeDocument/2006/relationships" id="274" r:id="R992977e8754d4f41"/>
    <p:sldId xmlns:r="http://schemas.openxmlformats.org/officeDocument/2006/relationships" id="275" r:id="R32c6fc374e394243"/>
    <p:sldId xmlns:r="http://schemas.openxmlformats.org/officeDocument/2006/relationships" id="276" r:id="R42aa97604e304a16"/>
    <p:sldId xmlns:r="http://schemas.openxmlformats.org/officeDocument/2006/relationships" id="277" r:id="R40549b120a314418"/>
    <p:sldId xmlns:r="http://schemas.openxmlformats.org/officeDocument/2006/relationships" id="278" r:id="R4be4705b044149eb"/>
    <p:sldId xmlns:r="http://schemas.openxmlformats.org/officeDocument/2006/relationships" id="279" r:id="Rd9601e0c3827471e"/>
    <p:sldId xmlns:r="http://schemas.openxmlformats.org/officeDocument/2006/relationships" id="280" r:id="R34852b15507b4003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7cbc3c051adf4248" /><Relationship Type="http://schemas.openxmlformats.org/officeDocument/2006/relationships/slideMaster" Target="/ppt/slideMasters/slideMaster1.xml" Id="R582414ef60d14d78" /><Relationship Type="http://schemas.openxmlformats.org/officeDocument/2006/relationships/notesMaster" Target="/ppt/notesMasters/notesMaster1.xml" Id="R0f32c0552442445c" /><Relationship Type="http://schemas.openxmlformats.org/officeDocument/2006/relationships/presProps" Target="/ppt/presProps.xml" Id="R4b29b04ae1da42ad" /><Relationship Type="http://schemas.openxmlformats.org/officeDocument/2006/relationships/tableStyles" Target="/ppt/tableStyles.xml" Id="Rcf615b682ae64d13" /><Relationship Type="http://schemas.openxmlformats.org/officeDocument/2006/relationships/slide" Target="/ppt/slides/slide1.xml" Id="Rff28967c919c43e6" /><Relationship Type="http://schemas.openxmlformats.org/officeDocument/2006/relationships/slide" Target="/ppt/slides/slide2.xml" Id="Rbbd2ed928cde4006" /><Relationship Type="http://schemas.openxmlformats.org/officeDocument/2006/relationships/slide" Target="/ppt/slides/slide3.xml" Id="Rd9c9223a04194581" /><Relationship Type="http://schemas.openxmlformats.org/officeDocument/2006/relationships/slide" Target="/ppt/slides/slide4.xml" Id="R8bea175483e94e4c" /><Relationship Type="http://schemas.openxmlformats.org/officeDocument/2006/relationships/slide" Target="/ppt/slides/slide5.xml" Id="R0f0f6e10344b4fda" /><Relationship Type="http://schemas.openxmlformats.org/officeDocument/2006/relationships/slide" Target="/ppt/slides/slide6.xml" Id="R55a4fef166124cef" /><Relationship Type="http://schemas.openxmlformats.org/officeDocument/2006/relationships/slide" Target="/ppt/slides/slide7.xml" Id="Ra2c5f291c6b34c7f" /><Relationship Type="http://schemas.openxmlformats.org/officeDocument/2006/relationships/slide" Target="/ppt/slides/slide8.xml" Id="R533f93f9856d4b1b" /><Relationship Type="http://schemas.openxmlformats.org/officeDocument/2006/relationships/slide" Target="/ppt/slides/slide9.xml" Id="R0c91d1dd29634abc" /><Relationship Type="http://schemas.openxmlformats.org/officeDocument/2006/relationships/slide" Target="/ppt/slides/slide10.xml" Id="R3817321ad7434c70" /><Relationship Type="http://schemas.openxmlformats.org/officeDocument/2006/relationships/slide" Target="/ppt/slides/slide11.xml" Id="R74a9523c06d0422f" /><Relationship Type="http://schemas.openxmlformats.org/officeDocument/2006/relationships/slide" Target="/ppt/slides/slide12.xml" Id="R0d26e0121cd843e2" /><Relationship Type="http://schemas.openxmlformats.org/officeDocument/2006/relationships/slide" Target="/ppt/slides/slide13.xml" Id="R2d13e3b2d2604a63" /><Relationship Type="http://schemas.openxmlformats.org/officeDocument/2006/relationships/slide" Target="/ppt/slides/slide14.xml" Id="Ra955640c3c80401f" /><Relationship Type="http://schemas.openxmlformats.org/officeDocument/2006/relationships/slide" Target="/ppt/slides/slide15.xml" Id="Ra7c451a60b074902" /><Relationship Type="http://schemas.openxmlformats.org/officeDocument/2006/relationships/slide" Target="/ppt/slides/slide16.xml" Id="Rea847f6e8abf4d88" /><Relationship Type="http://schemas.openxmlformats.org/officeDocument/2006/relationships/slide" Target="/ppt/slides/slide17.xml" Id="Rc0ca375dc3e34b64" /><Relationship Type="http://schemas.openxmlformats.org/officeDocument/2006/relationships/slide" Target="/ppt/slides/slide18.xml" Id="Re063f9a64f784b38" /><Relationship Type="http://schemas.openxmlformats.org/officeDocument/2006/relationships/slide" Target="/ppt/slides/slide19.xml" Id="R992977e8754d4f41" /><Relationship Type="http://schemas.openxmlformats.org/officeDocument/2006/relationships/slide" Target="/ppt/slides/slide20.xml" Id="R32c6fc374e394243" /><Relationship Type="http://schemas.openxmlformats.org/officeDocument/2006/relationships/slide" Target="/ppt/slides/slide21.xml" Id="R42aa97604e304a16" /><Relationship Type="http://schemas.openxmlformats.org/officeDocument/2006/relationships/slide" Target="/ppt/slides/slide22.xml" Id="R40549b120a314418" /><Relationship Type="http://schemas.openxmlformats.org/officeDocument/2006/relationships/slide" Target="/ppt/slides/slide23.xml" Id="R4be4705b044149eb" /><Relationship Type="http://schemas.openxmlformats.org/officeDocument/2006/relationships/slide" Target="/ppt/slides/slide24.xml" Id="Rd9601e0c3827471e" /><Relationship Type="http://schemas.openxmlformats.org/officeDocument/2006/relationships/slide" Target="/ppt/slides/slide25.xml" Id="R34852b15507b4003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55687c0e6fd74413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6cb3f65949114690" /><Relationship Type="http://schemas.openxmlformats.org/officeDocument/2006/relationships/notesMaster" Target="/ppt/notesMasters/notesMaster1.xml" Id="Rc9b5024e6ed3408b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d5a39dc1c9f74154" /><Relationship Type="http://schemas.openxmlformats.org/officeDocument/2006/relationships/notesMaster" Target="/ppt/notesMasters/notesMaster1.xml" Id="R74570558ef8741e9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61df0874a284427f" /><Relationship Type="http://schemas.openxmlformats.org/officeDocument/2006/relationships/notesMaster" Target="/ppt/notesMasters/notesMaster1.xml" Id="R3709802369b24923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5b7f6d1641ea4006" /><Relationship Type="http://schemas.openxmlformats.org/officeDocument/2006/relationships/notesMaster" Target="/ppt/notesMasters/notesMaster1.xml" Id="Rf19c96315ee4434a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ebcc26a03f7a4068" /><Relationship Type="http://schemas.openxmlformats.org/officeDocument/2006/relationships/notesMaster" Target="/ppt/notesMasters/notesMaster1.xml" Id="R1ef5522aaab14ec7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f2393facdaa24669" /><Relationship Type="http://schemas.openxmlformats.org/officeDocument/2006/relationships/notesMaster" Target="/ppt/notesMasters/notesMaster1.xml" Id="Rc901aaa6a55142f3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18a97304fb8043f1" /><Relationship Type="http://schemas.openxmlformats.org/officeDocument/2006/relationships/notesMaster" Target="/ppt/notesMasters/notesMaster1.xml" Id="R47b0ff75dacf4c92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2dffe07ad3e74bff" /><Relationship Type="http://schemas.openxmlformats.org/officeDocument/2006/relationships/notesMaster" Target="/ppt/notesMasters/notesMaster1.xml" Id="R51ff0937478b4317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d93515c45d5b447e" /><Relationship Type="http://schemas.openxmlformats.org/officeDocument/2006/relationships/notesMaster" Target="/ppt/notesMasters/notesMaster1.xml" Id="Rff923e286b794ea4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9fbba42af3e74802" /><Relationship Type="http://schemas.openxmlformats.org/officeDocument/2006/relationships/notesMaster" Target="/ppt/notesMasters/notesMaster1.xml" Id="R8a640553a4e9438c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499f600e492a4bfd" /><Relationship Type="http://schemas.openxmlformats.org/officeDocument/2006/relationships/notesMaster" Target="/ppt/notesMasters/notesMaster1.xml" Id="Re371ecd30dd648b8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06a8ace245ac41ce" /><Relationship Type="http://schemas.openxmlformats.org/officeDocument/2006/relationships/notesMaster" Target="/ppt/notesMasters/notesMaster1.xml" Id="R2a36897aa671461f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7e27ce0aaf64448c" /><Relationship Type="http://schemas.openxmlformats.org/officeDocument/2006/relationships/notesMaster" Target="/ppt/notesMasters/notesMaster1.xml" Id="R922438277cd84163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43882bac49944bc9" /><Relationship Type="http://schemas.openxmlformats.org/officeDocument/2006/relationships/notesMaster" Target="/ppt/notesMasters/notesMaster1.xml" Id="R3bc35dc9d03e4eaf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bdd140e167e241e2" /><Relationship Type="http://schemas.openxmlformats.org/officeDocument/2006/relationships/notesMaster" Target="/ppt/notesMasters/notesMaster1.xml" Id="R5fcf56caab404464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8c8315d4d2484838" /><Relationship Type="http://schemas.openxmlformats.org/officeDocument/2006/relationships/notesMaster" Target="/ppt/notesMasters/notesMaster1.xml" Id="Rdb6c5f5dc7af46d2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7ead9df9a71d448d" /><Relationship Type="http://schemas.openxmlformats.org/officeDocument/2006/relationships/notesMaster" Target="/ppt/notesMasters/notesMaster1.xml" Id="R8608eeb0f98d4beb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c044f8d9b7174d55" /><Relationship Type="http://schemas.openxmlformats.org/officeDocument/2006/relationships/notesMaster" Target="/ppt/notesMasters/notesMaster1.xml" Id="R3fe19b32435847e7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837cbed4725d40b2" /><Relationship Type="http://schemas.openxmlformats.org/officeDocument/2006/relationships/notesMaster" Target="/ppt/notesMasters/notesMaster1.xml" Id="Rbcdf50711eb145f5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653e718b3c804241" /><Relationship Type="http://schemas.openxmlformats.org/officeDocument/2006/relationships/notesMaster" Target="/ppt/notesMasters/notesMaster1.xml" Id="R2e8dc02ab765492a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21fd9fef0af847a4" /><Relationship Type="http://schemas.openxmlformats.org/officeDocument/2006/relationships/notesMaster" Target="/ppt/notesMasters/notesMaster1.xml" Id="Rb1b42badf7d74eae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73168835b4194ea6" /><Relationship Type="http://schemas.openxmlformats.org/officeDocument/2006/relationships/notesMaster" Target="/ppt/notesMasters/notesMaster1.xml" Id="Ref141022512945c7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59d331d9b9ce4b74" /><Relationship Type="http://schemas.openxmlformats.org/officeDocument/2006/relationships/notesMaster" Target="/ppt/notesMasters/notesMaster1.xml" Id="R1fc902574b834d21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69259a0e93914abf" /><Relationship Type="http://schemas.openxmlformats.org/officeDocument/2006/relationships/notesMaster" Target="/ppt/notesMasters/notesMaster1.xml" Id="Rf5647a3b4ac34d7a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7066eff6d9e6438c" /><Relationship Type="http://schemas.openxmlformats.org/officeDocument/2006/relationships/notesMaster" Target="/ppt/notesMasters/notesMaster1.xml" Id="R572607a1ef764ebd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ed4b0bb3b7d4dac" /><Relationship Type="http://schemas.openxmlformats.org/officeDocument/2006/relationships/image" Target="/ppt/media/image.png" Id="Rb91c2027d523436c" /><Relationship Type="http://schemas.openxmlformats.org/officeDocument/2006/relationships/image" Target="/ppt/media/image2.png" Id="Rf866614b9b2f4708" /><Relationship Type="http://schemas.openxmlformats.org/officeDocument/2006/relationships/image" Target="/ppt/media/image.jpeg" Id="Rc25d01ec90d54551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26f44557cec43ba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b91c2027d523436c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f866614b9b2f4708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25d01ec90d54551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5b78fb7a4ddb45cd" /><Relationship Type="http://schemas.openxmlformats.org/officeDocument/2006/relationships/slideLayout" Target="/ppt/slideLayouts/slideLayout1.xml" Id="Re32a09ec23fc4b4b" /><Relationship Type="http://schemas.openxmlformats.org/officeDocument/2006/relationships/slideLayout" Target="/ppt/slideLayouts/slideLayout2.xml" Id="R4dfc2e0443a9478a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e32a09ec23fc4b4b"/>
    <p:sldLayoutId xmlns:r="http://schemas.openxmlformats.org/officeDocument/2006/relationships" id="2147483650" r:id="R4dfc2e0443a9478a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a500fa871074cd1" /><Relationship Type="http://schemas.openxmlformats.org/officeDocument/2006/relationships/notesSlide" Target="/ppt/notesSlides/notesSlide1.xml" Id="R6cf6752244ee4ffa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cd3e346f1df447b" /><Relationship Type="http://schemas.openxmlformats.org/officeDocument/2006/relationships/notesSlide" Target="/ppt/notesSlides/notesSlide2.xml" Id="Ra2fc3edcc92943b9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0f5e1b42064413d" /><Relationship Type="http://schemas.openxmlformats.org/officeDocument/2006/relationships/notesSlide" Target="/ppt/notesSlides/notesSlide3.xml" Id="Racb9f43fefbf4493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d3eaae0c2624238" /><Relationship Type="http://schemas.openxmlformats.org/officeDocument/2006/relationships/notesSlide" Target="/ppt/notesSlides/notesSlide4.xml" Id="Rf1074b9f1a334a31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85ab5465e71400e" /><Relationship Type="http://schemas.openxmlformats.org/officeDocument/2006/relationships/notesSlide" Target="/ppt/notesSlides/notesSlide5.xml" Id="R8aa5f12816634af2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b9c4915d8824b6d" /><Relationship Type="http://schemas.openxmlformats.org/officeDocument/2006/relationships/notesSlide" Target="/ppt/notesSlides/notesSlide6.xml" Id="R36281afe55e1445d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95063eab68c4727" /><Relationship Type="http://schemas.openxmlformats.org/officeDocument/2006/relationships/notesSlide" Target="/ppt/notesSlides/notesSlide7.xml" Id="Rd4c0cb2779384e0e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92dd80882d3463b" /><Relationship Type="http://schemas.openxmlformats.org/officeDocument/2006/relationships/notesSlide" Target="/ppt/notesSlides/notesSlide8.xml" Id="R22fb9873cb9f4f41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ff7d5455aea4a68" /><Relationship Type="http://schemas.openxmlformats.org/officeDocument/2006/relationships/notesSlide" Target="/ppt/notesSlides/notesSlide9.xml" Id="R6d3044acc2e14f14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069334f45314aed" /><Relationship Type="http://schemas.openxmlformats.org/officeDocument/2006/relationships/notesSlide" Target="/ppt/notesSlides/notesSlide10.xml" Id="R0aeb31586dd34a7a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41fda16695546c9" /><Relationship Type="http://schemas.openxmlformats.org/officeDocument/2006/relationships/notesSlide" Target="/ppt/notesSlides/notesSlide11.xml" Id="R8b834abc041841a1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11840c4945749ee" /><Relationship Type="http://schemas.openxmlformats.org/officeDocument/2006/relationships/notesSlide" Target="/ppt/notesSlides/notesSlide12.xml" Id="Rf44a4d54777c43a1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ccddf6a0e0f47c4" /><Relationship Type="http://schemas.openxmlformats.org/officeDocument/2006/relationships/notesSlide" Target="/ppt/notesSlides/notesSlide13.xml" Id="R5c878b6287c64ec1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ba40f512f0442b7" /><Relationship Type="http://schemas.openxmlformats.org/officeDocument/2006/relationships/notesSlide" Target="/ppt/notesSlides/notesSlide14.xml" Id="R6be355b5cfe24238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cac562680b04011" /><Relationship Type="http://schemas.openxmlformats.org/officeDocument/2006/relationships/notesSlide" Target="/ppt/notesSlides/notesSlide15.xml" Id="R67ef6f5751484504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5f0ffa8502f47ac" /><Relationship Type="http://schemas.openxmlformats.org/officeDocument/2006/relationships/notesSlide" Target="/ppt/notesSlides/notesSlide16.xml" Id="R3e5550b47e5b4696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e46931ca4be48cc" /><Relationship Type="http://schemas.openxmlformats.org/officeDocument/2006/relationships/notesSlide" Target="/ppt/notesSlides/notesSlide17.xml" Id="Rdf31cb22752e4eb9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d40e852f9044bfe" /><Relationship Type="http://schemas.openxmlformats.org/officeDocument/2006/relationships/notesSlide" Target="/ppt/notesSlides/notesSlide18.xml" Id="R05d52aa2ee4841a8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7e8d37d18ec47fa" /><Relationship Type="http://schemas.openxmlformats.org/officeDocument/2006/relationships/notesSlide" Target="/ppt/notesSlides/notesSlide19.xml" Id="R828e1328844a4029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99ae6e6b5914f1d" /><Relationship Type="http://schemas.openxmlformats.org/officeDocument/2006/relationships/notesSlide" Target="/ppt/notesSlides/notesSlide20.xml" Id="Rd6d99eafdbfd4429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d06ef86cae44e64" /><Relationship Type="http://schemas.openxmlformats.org/officeDocument/2006/relationships/notesSlide" Target="/ppt/notesSlides/notesSlide21.xml" Id="Rb805d271238a4e61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572005911a64343" /><Relationship Type="http://schemas.openxmlformats.org/officeDocument/2006/relationships/notesSlide" Target="/ppt/notesSlides/notesSlide22.xml" Id="R5bc9e65632f04b2d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dc3c483fc0f440e" /><Relationship Type="http://schemas.openxmlformats.org/officeDocument/2006/relationships/notesSlide" Target="/ppt/notesSlides/notesSlide23.xml" Id="R2bf243edf726442a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295c513583b4aac" /><Relationship Type="http://schemas.openxmlformats.org/officeDocument/2006/relationships/notesSlide" Target="/ppt/notesSlides/notesSlide24.xml" Id="R04ae17f354ea4d61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3941a8306544841" /><Relationship Type="http://schemas.openxmlformats.org/officeDocument/2006/relationships/notesSlide" Target="/ppt/notesSlides/notesSlide25.xml" Id="Ref31a22f36504b65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約伯記第40章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Job 40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40:1  |  Job 40:1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耶和華又對約伯說：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Moreover the LORD answered Job, and said,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40:2  |  Job 40:2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強辯的豈可與全能者爭論嗎？ 與神辯駁的可以回答這些吧！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Shall he that contendeth with the Almighty instruct him? he that reproveth God, let him answer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40:3  |  Job 40:3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於是，約伯回答耶和華說：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Job answered the LORD, and said,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40:4  |  Job 40:4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我是卑賤的！我用甚麼回答你呢？ 只好用手摀口。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I am vile; what shall I answer thee? I will lay mine hand upon my mouth.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40:5  |  Job 40:5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我說了一次，再不回答； 說了兩次，就不再說。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Once have I spoken; but I will not answer: yea, twice; but I will proceed no further.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40:6  |  Job 40:6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於是，耶和華從旋風中回答約伯說：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answered the LORD unto Job out of the whirlwind, and said,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40:7  |  Job 40:7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你要如勇士束腰； 我問你，你可以指示我。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Gird up thy loins now like a man: I will demand of thee, and declare thou unto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40:8  |  Job 40:8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你豈可廢棄我所擬定的？ 豈可定我有罪，好顯自己為義嗎？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Wilt thou also disannul my judgment? wilt thou condemn me, that thou mayest be righteous?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40:9  |  Job 40:9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你有神那樣的膀臂嗎？ 你能像他發雷聲嗎？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Hast thou an arm like God? or canst thou thunder with a voice like him?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40:10  |  Job 40:10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你要以榮耀莊嚴為妝飾， 以尊榮威嚴為衣服；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Deck thyself now with majesty and excellency; and array thyself with glory and beauty.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40:11  |  Job 40:11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要發出你滿溢的怒氣， 見一切驕傲的人，使他降卑；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Cast abroad the rage of thy wrath: and behold every one that is proud, and abase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40:12  |  Job 40:12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見一切驕傲的人，將他制伏， 把惡人踐踏在本處；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Look on every one that is proud, and bring him low; and tread down the wicked in their place.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40:13  |  Job 40:13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將他們一同隱藏在塵土中， 把他們的臉蒙蔽在隱密處；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Hide them in the dust together; and bind their faces in secret.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40:14  |  Job 40:14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我就認你右手能以救自己。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will I also confess unto thee that thine own right hand can save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40:15  |  Job 40:15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你且觀看河馬； 我造你也造牠。 牠吃草與牛一樣；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 now behemoth, which I made with thee; he eateth grass as an ox.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40:16  |  Job 40:16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牠的氣力在腰間， 能力在肚腹的筋上。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Lo now, his strength is in his loins, and his force is in the navel of his belly.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40:17  |  Job 40:17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牠搖動尾巴如香柏樹； 牠大腿的筋互相聯絡。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moveth his tail like a cedar: the sinews of his stones are wrapped together.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40:18  |  Job 40:18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牠的骨頭[好像]銅管； 牠的肢體彷彿鐵棍。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His bones are as strong pieces of brass; his bones are like bars of iron.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40:19  |  Job 40:19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牠在神所造的物中為首； 創造牠的給牠刀劍。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is the chief of the ways of God: he that made him can make his sword to approach unto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40:20  |  Job 40:20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諸山給牠出食物， 也是百獸遊玩之處。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Surely the mountains bring him forth food, where all the beasts of the field play.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40:21  |  Job 40:21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牠伏在蓮葉之下， 臥在蘆葦隱密處和水窪子裏。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lieth under the shady trees, in the covert of the reed, and fens.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40:22  |  Job 40:22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蓮葉的陰涼遮蔽牠； 溪旁的柳樹環繞牠。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shady trees cover him with their shadow; the willows of the brook compass him about.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40:23  |  Job 40:23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河水泛濫，牠不發戰； 就是約旦河的水漲到牠口邊，也是安然。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he drinketh up a river, and hasteth not: he trusteth that he can draw up Jordan into his mouth.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40:24  |  Job 40:24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在牠防備的時候，誰能捉拿牠？ 誰能牢籠牠穿牠的鼻子呢？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taketh it with his eyes: his nose pierceth through snares.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2026-08-26T10:28:19.2520000Z</dcterms:created>
  <dcterms:modified xsi:type="dcterms:W3CDTF">2026-08-26T10:28:19.2520000Z</dcterms:modified>
</coreProperties>
</file>