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296bca44189453a" /><Relationship Type="http://schemas.openxmlformats.org/officeDocument/2006/relationships/extended-properties" Target="/docProps/app.xml" Id="Rbae5c4a67ba247ce" /><Relationship Type="http://schemas.openxmlformats.org/officeDocument/2006/relationships/officeDocument" Target="/ppt/presentation.xml" Id="R08ce92220c4f4a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a9d74efdd6f4a6c"/>
  </p:sldMasterIdLst>
  <p:notesMasterIdLst>
    <p:notesMasterId xmlns:r="http://schemas.openxmlformats.org/officeDocument/2006/relationships" r:id="R2ea09082457d4507"/>
  </p:notesMasterIdLst>
  <p:sldIdLst>
    <p:sldId xmlns:r="http://schemas.openxmlformats.org/officeDocument/2006/relationships" id="256" r:id="Re64c59b698204549"/>
    <p:sldId xmlns:r="http://schemas.openxmlformats.org/officeDocument/2006/relationships" id="257" r:id="Ra93941e2b2ee4af5"/>
    <p:sldId xmlns:r="http://schemas.openxmlformats.org/officeDocument/2006/relationships" id="258" r:id="Re2bf9126fa7c42e4"/>
    <p:sldId xmlns:r="http://schemas.openxmlformats.org/officeDocument/2006/relationships" id="259" r:id="Rdf75898a976f4a5f"/>
    <p:sldId xmlns:r="http://schemas.openxmlformats.org/officeDocument/2006/relationships" id="260" r:id="R30b71469e12c4877"/>
    <p:sldId xmlns:r="http://schemas.openxmlformats.org/officeDocument/2006/relationships" id="261" r:id="Ra66f84ccfefc4130"/>
    <p:sldId xmlns:r="http://schemas.openxmlformats.org/officeDocument/2006/relationships" id="262" r:id="R9ee4acbd029c40a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b140d35b660495c" /><Relationship Type="http://schemas.openxmlformats.org/officeDocument/2006/relationships/slideMaster" Target="/ppt/slideMasters/slideMaster1.xml" Id="R0a9d74efdd6f4a6c" /><Relationship Type="http://schemas.openxmlformats.org/officeDocument/2006/relationships/notesMaster" Target="/ppt/notesMasters/notesMaster1.xml" Id="R2ea09082457d4507" /><Relationship Type="http://schemas.openxmlformats.org/officeDocument/2006/relationships/presProps" Target="/ppt/presProps.xml" Id="R77170aae9fd5402a" /><Relationship Type="http://schemas.openxmlformats.org/officeDocument/2006/relationships/tableStyles" Target="/ppt/tableStyles.xml" Id="R8adfcf39f80340a0" /><Relationship Type="http://schemas.openxmlformats.org/officeDocument/2006/relationships/slide" Target="/ppt/slides/slide1.xml" Id="Re64c59b698204549" /><Relationship Type="http://schemas.openxmlformats.org/officeDocument/2006/relationships/slide" Target="/ppt/slides/slide2.xml" Id="Ra93941e2b2ee4af5" /><Relationship Type="http://schemas.openxmlformats.org/officeDocument/2006/relationships/slide" Target="/ppt/slides/slide3.xml" Id="Re2bf9126fa7c42e4" /><Relationship Type="http://schemas.openxmlformats.org/officeDocument/2006/relationships/slide" Target="/ppt/slides/slide4.xml" Id="Rdf75898a976f4a5f" /><Relationship Type="http://schemas.openxmlformats.org/officeDocument/2006/relationships/slide" Target="/ppt/slides/slide5.xml" Id="R30b71469e12c4877" /><Relationship Type="http://schemas.openxmlformats.org/officeDocument/2006/relationships/slide" Target="/ppt/slides/slide6.xml" Id="Ra66f84ccfefc4130" /><Relationship Type="http://schemas.openxmlformats.org/officeDocument/2006/relationships/slide" Target="/ppt/slides/slide7.xml" Id="R9ee4acbd029c40a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60990c7d9924fd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828c6574504e94" /><Relationship Type="http://schemas.openxmlformats.org/officeDocument/2006/relationships/notesMaster" Target="/ppt/notesMasters/notesMaster1.xml" Id="Rdcbfc1a5e5174cd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aafdc8f57b84613" /><Relationship Type="http://schemas.openxmlformats.org/officeDocument/2006/relationships/notesMaster" Target="/ppt/notesMasters/notesMaster1.xml" Id="Ra66b7e9e1ee34ac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66ea58ef7d74864" /><Relationship Type="http://schemas.openxmlformats.org/officeDocument/2006/relationships/notesMaster" Target="/ppt/notesMasters/notesMaster1.xml" Id="R4b9a7d123ce54ee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7d02a4a00df4d83" /><Relationship Type="http://schemas.openxmlformats.org/officeDocument/2006/relationships/notesMaster" Target="/ppt/notesMasters/notesMaster1.xml" Id="Rff115a7afe9c464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980927b92a44f8e" /><Relationship Type="http://schemas.openxmlformats.org/officeDocument/2006/relationships/notesMaster" Target="/ppt/notesMasters/notesMaster1.xml" Id="Rafbbc4275e77447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d92579ddbc14446" /><Relationship Type="http://schemas.openxmlformats.org/officeDocument/2006/relationships/notesMaster" Target="/ppt/notesMasters/notesMaster1.xml" Id="R467dc907c4524af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eb5e9fc683a4770" /><Relationship Type="http://schemas.openxmlformats.org/officeDocument/2006/relationships/notesMaster" Target="/ppt/notesMasters/notesMaster1.xml" Id="Rc718fdfa63c2484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c1144ee10ce4e89" /><Relationship Type="http://schemas.openxmlformats.org/officeDocument/2006/relationships/image" Target="/ppt/media/image.png" Id="R0db15217cf02415a" /><Relationship Type="http://schemas.openxmlformats.org/officeDocument/2006/relationships/image" Target="/ppt/media/image2.png" Id="Rb528d8e995d24338" /><Relationship Type="http://schemas.openxmlformats.org/officeDocument/2006/relationships/image" Target="/ppt/media/image.jpeg" Id="R28c1b60271264fb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4fd5cc0c3a468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db15217cf02415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528d8e995d2433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c1b60271264fb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72aed878b874919" /><Relationship Type="http://schemas.openxmlformats.org/officeDocument/2006/relationships/slideLayout" Target="/ppt/slideLayouts/slideLayout1.xml" Id="Rea85ede45e79450d" /><Relationship Type="http://schemas.openxmlformats.org/officeDocument/2006/relationships/slideLayout" Target="/ppt/slideLayouts/slideLayout2.xml" Id="Rc2d7e3707cc0428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a85ede45e79450d"/>
    <p:sldLayoutId xmlns:r="http://schemas.openxmlformats.org/officeDocument/2006/relationships" id="2147483650" r:id="Rc2d7e3707cc0428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5511c3af634ea6" /><Relationship Type="http://schemas.openxmlformats.org/officeDocument/2006/relationships/notesSlide" Target="/ppt/notesSlides/notesSlide1.xml" Id="Re50ac43491294b3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f2d663ae2b41cc" /><Relationship Type="http://schemas.openxmlformats.org/officeDocument/2006/relationships/notesSlide" Target="/ppt/notesSlides/notesSlide2.xml" Id="Re95ab621fdf9415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95f5e559704e42" /><Relationship Type="http://schemas.openxmlformats.org/officeDocument/2006/relationships/notesSlide" Target="/ppt/notesSlides/notesSlide3.xml" Id="R098af9949d984fe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0865d835754367" /><Relationship Type="http://schemas.openxmlformats.org/officeDocument/2006/relationships/notesSlide" Target="/ppt/notesSlides/notesSlide4.xml" Id="Ra9518fe463184fa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bf80ca09214d0d" /><Relationship Type="http://schemas.openxmlformats.org/officeDocument/2006/relationships/notesSlide" Target="/ppt/notesSlides/notesSlide5.xml" Id="Rba35f872f4064a6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74bb5c2e954fcd" /><Relationship Type="http://schemas.openxmlformats.org/officeDocument/2006/relationships/notesSlide" Target="/ppt/notesSlides/notesSlide6.xml" Id="Rd2a977b16e0d4c8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2279922a54ad0" /><Relationship Type="http://schemas.openxmlformats.org/officeDocument/2006/relationships/notesSlide" Target="/ppt/notesSlides/notesSlide7.xml" Id="R83262adc4e06471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128:1  |  Psalms 128:1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凡敬畏耶和華、 遵行他道的人便為有福！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Blessed is every one that feareth the LORD; that walketh in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128:2  |  Psalms 128:2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你要吃勞碌得來的； 你要享福，事情順利。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shalt eat the labour of thine hands: happy shalt thou be, and it shall be well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128:3  |  Psalms 128:3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你妻子在你的內室，好像多結果子的葡萄樹； 你兒女圍繞你的桌子，好像橄欖栽子。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wife shall be as a fruitful vine by the sides of thine house: thy children like olive plants round about thy table.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128:4  |  Psalms 128:4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看哪，敬畏耶和華的人必要這樣蒙福！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that thus shall the man be blessed that feareth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128:5  |  Psalms 128:5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願耶和華從錫安賜福給你！ 願你一生一世看見耶路撒冷的好處！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bless thee out of Zion: and thou shalt see the good of Jerusalem all the days of thy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128:6  |  Psalms 128:6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願你看見你兒女的兒女！ 願平安歸於以色列！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thou shalt see thy children’s children, and peace upon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2026-08-26T10:32:50.2190000Z</dcterms:created>
  <dcterms:modified xsi:type="dcterms:W3CDTF">2026-08-26T10:32:50.2190000Z</dcterms:modified>
</coreProperties>
</file>