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c500ce79ee34057" /><Relationship Type="http://schemas.openxmlformats.org/officeDocument/2006/relationships/extended-properties" Target="/docProps/app.xml" Id="Rcd79f8dd56b348f7" /><Relationship Type="http://schemas.openxmlformats.org/officeDocument/2006/relationships/officeDocument" Target="/ppt/presentation.xml" Id="R2d3daba0befb499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c6ddb5292cd4534"/>
  </p:sldMasterIdLst>
  <p:notesMasterIdLst>
    <p:notesMasterId xmlns:r="http://schemas.openxmlformats.org/officeDocument/2006/relationships" r:id="Ra27435bc9ddf43fe"/>
  </p:notesMasterIdLst>
  <p:sldIdLst>
    <p:sldId xmlns:r="http://schemas.openxmlformats.org/officeDocument/2006/relationships" id="256" r:id="Rf9cc1583060f4a23"/>
    <p:sldId xmlns:r="http://schemas.openxmlformats.org/officeDocument/2006/relationships" id="257" r:id="R8dbdbe5e9d4d409e"/>
    <p:sldId xmlns:r="http://schemas.openxmlformats.org/officeDocument/2006/relationships" id="258" r:id="R213c339a50634bfd"/>
    <p:sldId xmlns:r="http://schemas.openxmlformats.org/officeDocument/2006/relationships" id="259" r:id="R9b2b079a258d4152"/>
    <p:sldId xmlns:r="http://schemas.openxmlformats.org/officeDocument/2006/relationships" id="260" r:id="Rd5cd71d0d2934c15"/>
    <p:sldId xmlns:r="http://schemas.openxmlformats.org/officeDocument/2006/relationships" id="261" r:id="R28d32deadb1843ca"/>
    <p:sldId xmlns:r="http://schemas.openxmlformats.org/officeDocument/2006/relationships" id="262" r:id="R0a1612713a0c4d5a"/>
    <p:sldId xmlns:r="http://schemas.openxmlformats.org/officeDocument/2006/relationships" id="263" r:id="R84f0ed11cea04395"/>
    <p:sldId xmlns:r="http://schemas.openxmlformats.org/officeDocument/2006/relationships" id="264" r:id="Rb21bbf7071434866"/>
    <p:sldId xmlns:r="http://schemas.openxmlformats.org/officeDocument/2006/relationships" id="265" r:id="R27f710ee37224122"/>
    <p:sldId xmlns:r="http://schemas.openxmlformats.org/officeDocument/2006/relationships" id="266" r:id="Rbe75e698367a421f"/>
    <p:sldId xmlns:r="http://schemas.openxmlformats.org/officeDocument/2006/relationships" id="267" r:id="R8be3230534574fc8"/>
    <p:sldId xmlns:r="http://schemas.openxmlformats.org/officeDocument/2006/relationships" id="268" r:id="R583499a6baa74432"/>
    <p:sldId xmlns:r="http://schemas.openxmlformats.org/officeDocument/2006/relationships" id="269" r:id="Rcfe498a62a7a464d"/>
    <p:sldId xmlns:r="http://schemas.openxmlformats.org/officeDocument/2006/relationships" id="270" r:id="R4f3b1f4245d04af6"/>
    <p:sldId xmlns:r="http://schemas.openxmlformats.org/officeDocument/2006/relationships" id="271" r:id="R299273d880ce4090"/>
    <p:sldId xmlns:r="http://schemas.openxmlformats.org/officeDocument/2006/relationships" id="272" r:id="R9a7b201e1ae44b0f"/>
    <p:sldId xmlns:r="http://schemas.openxmlformats.org/officeDocument/2006/relationships" id="273" r:id="R95a4137b71ef4f6d"/>
    <p:sldId xmlns:r="http://schemas.openxmlformats.org/officeDocument/2006/relationships" id="274" r:id="Re59132f443784fea"/>
    <p:sldId xmlns:r="http://schemas.openxmlformats.org/officeDocument/2006/relationships" id="275" r:id="Rda409700829740e7"/>
    <p:sldId xmlns:r="http://schemas.openxmlformats.org/officeDocument/2006/relationships" id="276" r:id="R04e3ef95001b4a53"/>
    <p:sldId xmlns:r="http://schemas.openxmlformats.org/officeDocument/2006/relationships" id="277" r:id="R3f6d6fc72f0d401b"/>
    <p:sldId xmlns:r="http://schemas.openxmlformats.org/officeDocument/2006/relationships" id="278" r:id="Rfa8416b69e114e67"/>
    <p:sldId xmlns:r="http://schemas.openxmlformats.org/officeDocument/2006/relationships" id="279" r:id="R160bd9220e344f8b"/>
    <p:sldId xmlns:r="http://schemas.openxmlformats.org/officeDocument/2006/relationships" id="280" r:id="R7fb280c9ab614245"/>
    <p:sldId xmlns:r="http://schemas.openxmlformats.org/officeDocument/2006/relationships" id="281" r:id="Rff8b831963da4b1f"/>
    <p:sldId xmlns:r="http://schemas.openxmlformats.org/officeDocument/2006/relationships" id="282" r:id="Re291e77e765b4b6e"/>
    <p:sldId xmlns:r="http://schemas.openxmlformats.org/officeDocument/2006/relationships" id="283" r:id="Rb91ffa83831c4196"/>
    <p:sldId xmlns:r="http://schemas.openxmlformats.org/officeDocument/2006/relationships" id="284" r:id="R29cce656db864d6b"/>
    <p:sldId xmlns:r="http://schemas.openxmlformats.org/officeDocument/2006/relationships" id="285" r:id="R3115ab1dc41746b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f5a761767c54a3d" /><Relationship Type="http://schemas.openxmlformats.org/officeDocument/2006/relationships/slideMaster" Target="/ppt/slideMasters/slideMaster1.xml" Id="R5c6ddb5292cd4534" /><Relationship Type="http://schemas.openxmlformats.org/officeDocument/2006/relationships/notesMaster" Target="/ppt/notesMasters/notesMaster1.xml" Id="Ra27435bc9ddf43fe" /><Relationship Type="http://schemas.openxmlformats.org/officeDocument/2006/relationships/presProps" Target="/ppt/presProps.xml" Id="R1bd7bb19684e43ae" /><Relationship Type="http://schemas.openxmlformats.org/officeDocument/2006/relationships/tableStyles" Target="/ppt/tableStyles.xml" Id="R5b5d58f97cc94170" /><Relationship Type="http://schemas.openxmlformats.org/officeDocument/2006/relationships/slide" Target="/ppt/slides/slide1.xml" Id="Rf9cc1583060f4a23" /><Relationship Type="http://schemas.openxmlformats.org/officeDocument/2006/relationships/slide" Target="/ppt/slides/slide2.xml" Id="R8dbdbe5e9d4d409e" /><Relationship Type="http://schemas.openxmlformats.org/officeDocument/2006/relationships/slide" Target="/ppt/slides/slide3.xml" Id="R213c339a50634bfd" /><Relationship Type="http://schemas.openxmlformats.org/officeDocument/2006/relationships/slide" Target="/ppt/slides/slide4.xml" Id="R9b2b079a258d4152" /><Relationship Type="http://schemas.openxmlformats.org/officeDocument/2006/relationships/slide" Target="/ppt/slides/slide5.xml" Id="Rd5cd71d0d2934c15" /><Relationship Type="http://schemas.openxmlformats.org/officeDocument/2006/relationships/slide" Target="/ppt/slides/slide6.xml" Id="R28d32deadb1843ca" /><Relationship Type="http://schemas.openxmlformats.org/officeDocument/2006/relationships/slide" Target="/ppt/slides/slide7.xml" Id="R0a1612713a0c4d5a" /><Relationship Type="http://schemas.openxmlformats.org/officeDocument/2006/relationships/slide" Target="/ppt/slides/slide8.xml" Id="R84f0ed11cea04395" /><Relationship Type="http://schemas.openxmlformats.org/officeDocument/2006/relationships/slide" Target="/ppt/slides/slide9.xml" Id="Rb21bbf7071434866" /><Relationship Type="http://schemas.openxmlformats.org/officeDocument/2006/relationships/slide" Target="/ppt/slides/slide10.xml" Id="R27f710ee37224122" /><Relationship Type="http://schemas.openxmlformats.org/officeDocument/2006/relationships/slide" Target="/ppt/slides/slide11.xml" Id="Rbe75e698367a421f" /><Relationship Type="http://schemas.openxmlformats.org/officeDocument/2006/relationships/slide" Target="/ppt/slides/slide12.xml" Id="R8be3230534574fc8" /><Relationship Type="http://schemas.openxmlformats.org/officeDocument/2006/relationships/slide" Target="/ppt/slides/slide13.xml" Id="R583499a6baa74432" /><Relationship Type="http://schemas.openxmlformats.org/officeDocument/2006/relationships/slide" Target="/ppt/slides/slide14.xml" Id="Rcfe498a62a7a464d" /><Relationship Type="http://schemas.openxmlformats.org/officeDocument/2006/relationships/slide" Target="/ppt/slides/slide15.xml" Id="R4f3b1f4245d04af6" /><Relationship Type="http://schemas.openxmlformats.org/officeDocument/2006/relationships/slide" Target="/ppt/slides/slide16.xml" Id="R299273d880ce4090" /><Relationship Type="http://schemas.openxmlformats.org/officeDocument/2006/relationships/slide" Target="/ppt/slides/slide17.xml" Id="R9a7b201e1ae44b0f" /><Relationship Type="http://schemas.openxmlformats.org/officeDocument/2006/relationships/slide" Target="/ppt/slides/slide18.xml" Id="R95a4137b71ef4f6d" /><Relationship Type="http://schemas.openxmlformats.org/officeDocument/2006/relationships/slide" Target="/ppt/slides/slide19.xml" Id="Re59132f443784fea" /><Relationship Type="http://schemas.openxmlformats.org/officeDocument/2006/relationships/slide" Target="/ppt/slides/slide20.xml" Id="Rda409700829740e7" /><Relationship Type="http://schemas.openxmlformats.org/officeDocument/2006/relationships/slide" Target="/ppt/slides/slide21.xml" Id="R04e3ef95001b4a53" /><Relationship Type="http://schemas.openxmlformats.org/officeDocument/2006/relationships/slide" Target="/ppt/slides/slide22.xml" Id="R3f6d6fc72f0d401b" /><Relationship Type="http://schemas.openxmlformats.org/officeDocument/2006/relationships/slide" Target="/ppt/slides/slide23.xml" Id="Rfa8416b69e114e67" /><Relationship Type="http://schemas.openxmlformats.org/officeDocument/2006/relationships/slide" Target="/ppt/slides/slide24.xml" Id="R160bd9220e344f8b" /><Relationship Type="http://schemas.openxmlformats.org/officeDocument/2006/relationships/slide" Target="/ppt/slides/slide25.xml" Id="R7fb280c9ab614245" /><Relationship Type="http://schemas.openxmlformats.org/officeDocument/2006/relationships/slide" Target="/ppt/slides/slide26.xml" Id="Rff8b831963da4b1f" /><Relationship Type="http://schemas.openxmlformats.org/officeDocument/2006/relationships/slide" Target="/ppt/slides/slide27.xml" Id="Re291e77e765b4b6e" /><Relationship Type="http://schemas.openxmlformats.org/officeDocument/2006/relationships/slide" Target="/ppt/slides/slide28.xml" Id="Rb91ffa83831c4196" /><Relationship Type="http://schemas.openxmlformats.org/officeDocument/2006/relationships/slide" Target="/ppt/slides/slide29.xml" Id="R29cce656db864d6b" /><Relationship Type="http://schemas.openxmlformats.org/officeDocument/2006/relationships/slide" Target="/ppt/slides/slide30.xml" Id="R3115ab1dc41746b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bedeff3015d484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584726436384339" /><Relationship Type="http://schemas.openxmlformats.org/officeDocument/2006/relationships/notesMaster" Target="/ppt/notesMasters/notesMaster1.xml" Id="R91dc18c3da3a43a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c04aaab1bb145c3" /><Relationship Type="http://schemas.openxmlformats.org/officeDocument/2006/relationships/notesMaster" Target="/ppt/notesMasters/notesMaster1.xml" Id="R0a563d1de1914af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f38bffb8d624bef" /><Relationship Type="http://schemas.openxmlformats.org/officeDocument/2006/relationships/notesMaster" Target="/ppt/notesMasters/notesMaster1.xml" Id="Re8f9890e6dab430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90de8bfcd1b4940" /><Relationship Type="http://schemas.openxmlformats.org/officeDocument/2006/relationships/notesMaster" Target="/ppt/notesMasters/notesMaster1.xml" Id="R273d5bc426a74fa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5b6c11892cd4f6f" /><Relationship Type="http://schemas.openxmlformats.org/officeDocument/2006/relationships/notesMaster" Target="/ppt/notesMasters/notesMaster1.xml" Id="R8027f283be3a4e9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14d8ca02e954464" /><Relationship Type="http://schemas.openxmlformats.org/officeDocument/2006/relationships/notesMaster" Target="/ppt/notesMasters/notesMaster1.xml" Id="R6a2249f77b56407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63c3f6acf1e41c8" /><Relationship Type="http://schemas.openxmlformats.org/officeDocument/2006/relationships/notesMaster" Target="/ppt/notesMasters/notesMaster1.xml" Id="R7e94a240c15d4d2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a4ffde8b3c240bd" /><Relationship Type="http://schemas.openxmlformats.org/officeDocument/2006/relationships/notesMaster" Target="/ppt/notesMasters/notesMaster1.xml" Id="Ra66a1f655a0e4ba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8ec7e2735d84cd2" /><Relationship Type="http://schemas.openxmlformats.org/officeDocument/2006/relationships/notesMaster" Target="/ppt/notesMasters/notesMaster1.xml" Id="Rcc3fc81edf6f4d9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6ecada261144610" /><Relationship Type="http://schemas.openxmlformats.org/officeDocument/2006/relationships/notesMaster" Target="/ppt/notesMasters/notesMaster1.xml" Id="Re0aa677942364fd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b552bbc04c2427e" /><Relationship Type="http://schemas.openxmlformats.org/officeDocument/2006/relationships/notesMaster" Target="/ppt/notesMasters/notesMaster1.xml" Id="Ra9d1fc96342a46f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b8ea52ae4e142d3" /><Relationship Type="http://schemas.openxmlformats.org/officeDocument/2006/relationships/notesMaster" Target="/ppt/notesMasters/notesMaster1.xml" Id="Rb74f3a3f3dc94cb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da18460b506495e" /><Relationship Type="http://schemas.openxmlformats.org/officeDocument/2006/relationships/notesMaster" Target="/ppt/notesMasters/notesMaster1.xml" Id="R2d87336602714ac2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f4d0ae5716d474c" /><Relationship Type="http://schemas.openxmlformats.org/officeDocument/2006/relationships/notesMaster" Target="/ppt/notesMasters/notesMaster1.xml" Id="Rffcb9fbab7554d1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2408ebba97f541c3" /><Relationship Type="http://schemas.openxmlformats.org/officeDocument/2006/relationships/notesMaster" Target="/ppt/notesMasters/notesMaster1.xml" Id="R8a980752b693471b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0085b579ab14f1f" /><Relationship Type="http://schemas.openxmlformats.org/officeDocument/2006/relationships/notesMaster" Target="/ppt/notesMasters/notesMaster1.xml" Id="R0a5d4d978e70422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3714484d37864489" /><Relationship Type="http://schemas.openxmlformats.org/officeDocument/2006/relationships/notesMaster" Target="/ppt/notesMasters/notesMaster1.xml" Id="Rb4cc7c9241cd4bf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b9769e38a25c427e" /><Relationship Type="http://schemas.openxmlformats.org/officeDocument/2006/relationships/notesMaster" Target="/ppt/notesMasters/notesMaster1.xml" Id="Rc070df3538c94dc1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befc70d024ec4dcb" /><Relationship Type="http://schemas.openxmlformats.org/officeDocument/2006/relationships/notesMaster" Target="/ppt/notesMasters/notesMaster1.xml" Id="R7fc55677edb84957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cc9b3f818edc4c26" /><Relationship Type="http://schemas.openxmlformats.org/officeDocument/2006/relationships/notesMaster" Target="/ppt/notesMasters/notesMaster1.xml" Id="R675790719aca4f7b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30862c6acdcb42bc" /><Relationship Type="http://schemas.openxmlformats.org/officeDocument/2006/relationships/notesMaster" Target="/ppt/notesMasters/notesMaster1.xml" Id="R3ea967377ca54f7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9ce3748158db410e" /><Relationship Type="http://schemas.openxmlformats.org/officeDocument/2006/relationships/notesMaster" Target="/ppt/notesMasters/notesMaster1.xml" Id="R1303f92e00f94d6d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0915ea5a612948cf" /><Relationship Type="http://schemas.openxmlformats.org/officeDocument/2006/relationships/notesMaster" Target="/ppt/notesMasters/notesMaster1.xml" Id="R9a9b4c9660174586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626573bf92064dfe" /><Relationship Type="http://schemas.openxmlformats.org/officeDocument/2006/relationships/notesMaster" Target="/ppt/notesMasters/notesMaster1.xml" Id="R8f8f7d0afb0a4123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2b44a7a22958451a" /><Relationship Type="http://schemas.openxmlformats.org/officeDocument/2006/relationships/notesMaster" Target="/ppt/notesMasters/notesMaster1.xml" Id="R883d73b837c14ff0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40f67f37172f4ceb" /><Relationship Type="http://schemas.openxmlformats.org/officeDocument/2006/relationships/notesMaster" Target="/ppt/notesMasters/notesMaster1.xml" Id="R5f6be022b56c42b9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b10509a1e63d442d" /><Relationship Type="http://schemas.openxmlformats.org/officeDocument/2006/relationships/notesMaster" Target="/ppt/notesMasters/notesMaster1.xml" Id="Rf5cd0742ad36498c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999c0243f6d14224" /><Relationship Type="http://schemas.openxmlformats.org/officeDocument/2006/relationships/notesMaster" Target="/ppt/notesMasters/notesMaster1.xml" Id="Rb45238a42a6243ee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9192232db89e4e8a" /><Relationship Type="http://schemas.openxmlformats.org/officeDocument/2006/relationships/notesMaster" Target="/ppt/notesMasters/notesMaster1.xml" Id="R34bf2c981d2a4d02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6a8d86a3b1cf46ec" /><Relationship Type="http://schemas.openxmlformats.org/officeDocument/2006/relationships/notesMaster" Target="/ppt/notesMasters/notesMaster1.xml" Id="R117890c4b2ff427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41e5a77e1344a0a" /><Relationship Type="http://schemas.openxmlformats.org/officeDocument/2006/relationships/image" Target="/ppt/media/image.png" Id="R3b805888e7c14e92" /><Relationship Type="http://schemas.openxmlformats.org/officeDocument/2006/relationships/image" Target="/ppt/media/image2.png" Id="Rd9f94d22bc984c43" /><Relationship Type="http://schemas.openxmlformats.org/officeDocument/2006/relationships/image" Target="/ppt/media/image.jpeg" Id="Red8351b570e7446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61d6a79b7c1459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b805888e7c14e9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9f94d22bc984c4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d8351b570e7446c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a13198c4b734c97" /><Relationship Type="http://schemas.openxmlformats.org/officeDocument/2006/relationships/slideLayout" Target="/ppt/slideLayouts/slideLayout1.xml" Id="R7661f261ede54b5b" /><Relationship Type="http://schemas.openxmlformats.org/officeDocument/2006/relationships/slideLayout" Target="/ppt/slideLayouts/slideLayout2.xml" Id="R09b37a38a26f410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661f261ede54b5b"/>
    <p:sldLayoutId xmlns:r="http://schemas.openxmlformats.org/officeDocument/2006/relationships" id="2147483650" r:id="R09b37a38a26f410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264f2b188e4f06" /><Relationship Type="http://schemas.openxmlformats.org/officeDocument/2006/relationships/notesSlide" Target="/ppt/notesSlides/notesSlide1.xml" Id="R398e400a030744b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5e2af2cb934983" /><Relationship Type="http://schemas.openxmlformats.org/officeDocument/2006/relationships/notesSlide" Target="/ppt/notesSlides/notesSlide2.xml" Id="R24ec30bcab92487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eabc73547d4661" /><Relationship Type="http://schemas.openxmlformats.org/officeDocument/2006/relationships/notesSlide" Target="/ppt/notesSlides/notesSlide3.xml" Id="R5c1d22901f4f40b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367507992c4b3f" /><Relationship Type="http://schemas.openxmlformats.org/officeDocument/2006/relationships/notesSlide" Target="/ppt/notesSlides/notesSlide4.xml" Id="Rf4b9a6cfc74542e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64f039b34745b2" /><Relationship Type="http://schemas.openxmlformats.org/officeDocument/2006/relationships/notesSlide" Target="/ppt/notesSlides/notesSlide5.xml" Id="R397a8b1476524ad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8c93d866494088" /><Relationship Type="http://schemas.openxmlformats.org/officeDocument/2006/relationships/notesSlide" Target="/ppt/notesSlides/notesSlide6.xml" Id="Rbd9c3e78814d4da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d6babfdcde4e89" /><Relationship Type="http://schemas.openxmlformats.org/officeDocument/2006/relationships/notesSlide" Target="/ppt/notesSlides/notesSlide7.xml" Id="Rff1f9d4bb89d464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340ecc0edf4e27" /><Relationship Type="http://schemas.openxmlformats.org/officeDocument/2006/relationships/notesSlide" Target="/ppt/notesSlides/notesSlide8.xml" Id="Rccfafbbfdd7e483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54e7899d47493e" /><Relationship Type="http://schemas.openxmlformats.org/officeDocument/2006/relationships/notesSlide" Target="/ppt/notesSlides/notesSlide9.xml" Id="R452bbff1670e4d3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0d59ef441a42a8" /><Relationship Type="http://schemas.openxmlformats.org/officeDocument/2006/relationships/notesSlide" Target="/ppt/notesSlides/notesSlide10.xml" Id="Rd451ced36569441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71fcd54f334486" /><Relationship Type="http://schemas.openxmlformats.org/officeDocument/2006/relationships/notesSlide" Target="/ppt/notesSlides/notesSlide11.xml" Id="R7deec977d445431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fe0b4255454f08" /><Relationship Type="http://schemas.openxmlformats.org/officeDocument/2006/relationships/notesSlide" Target="/ppt/notesSlides/notesSlide12.xml" Id="Rd751a46ae0694fb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c1aefe6a884da5" /><Relationship Type="http://schemas.openxmlformats.org/officeDocument/2006/relationships/notesSlide" Target="/ppt/notesSlides/notesSlide13.xml" Id="R427a4fc67ed8481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7fe1c94e3f433e" /><Relationship Type="http://schemas.openxmlformats.org/officeDocument/2006/relationships/notesSlide" Target="/ppt/notesSlides/notesSlide14.xml" Id="R2676c77bfcb64b2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9355e7cb354ce9" /><Relationship Type="http://schemas.openxmlformats.org/officeDocument/2006/relationships/notesSlide" Target="/ppt/notesSlides/notesSlide15.xml" Id="R739fe0287e54413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8b6ca0b6ee46a1" /><Relationship Type="http://schemas.openxmlformats.org/officeDocument/2006/relationships/notesSlide" Target="/ppt/notesSlides/notesSlide16.xml" Id="R2a37247381374fe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c455b473c54b85" /><Relationship Type="http://schemas.openxmlformats.org/officeDocument/2006/relationships/notesSlide" Target="/ppt/notesSlides/notesSlide17.xml" Id="Rba9e71cb24d74ece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053df972ac411b" /><Relationship Type="http://schemas.openxmlformats.org/officeDocument/2006/relationships/notesSlide" Target="/ppt/notesSlides/notesSlide18.xml" Id="R8e3b9df3d7c24d88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5f528008484d22" /><Relationship Type="http://schemas.openxmlformats.org/officeDocument/2006/relationships/notesSlide" Target="/ppt/notesSlides/notesSlide19.xml" Id="R1e6b1e101afe4b82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cc8d17e98d4cc4" /><Relationship Type="http://schemas.openxmlformats.org/officeDocument/2006/relationships/notesSlide" Target="/ppt/notesSlides/notesSlide20.xml" Id="R030fe961d7024d22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a65ae739774a16" /><Relationship Type="http://schemas.openxmlformats.org/officeDocument/2006/relationships/notesSlide" Target="/ppt/notesSlides/notesSlide21.xml" Id="R63e2693e3f694341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509e7822a64d27" /><Relationship Type="http://schemas.openxmlformats.org/officeDocument/2006/relationships/notesSlide" Target="/ppt/notesSlides/notesSlide22.xml" Id="R00decaa898cc41a5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74b71fb5484c2f" /><Relationship Type="http://schemas.openxmlformats.org/officeDocument/2006/relationships/notesSlide" Target="/ppt/notesSlides/notesSlide23.xml" Id="Rfa68bcddafe04c65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8f54c9ecfb42e0" /><Relationship Type="http://schemas.openxmlformats.org/officeDocument/2006/relationships/notesSlide" Target="/ppt/notesSlides/notesSlide24.xml" Id="R63dee3dca5744fc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f1356746dc4b5c" /><Relationship Type="http://schemas.openxmlformats.org/officeDocument/2006/relationships/notesSlide" Target="/ppt/notesSlides/notesSlide25.xml" Id="R3a1200ac61024dc8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6e7a1f124d4d56" /><Relationship Type="http://schemas.openxmlformats.org/officeDocument/2006/relationships/notesSlide" Target="/ppt/notesSlides/notesSlide26.xml" Id="R5ab07cc438ef4e4f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cee91fd1244746" /><Relationship Type="http://schemas.openxmlformats.org/officeDocument/2006/relationships/notesSlide" Target="/ppt/notesSlides/notesSlide27.xml" Id="R1e51161badf34969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404341ff0e4715" /><Relationship Type="http://schemas.openxmlformats.org/officeDocument/2006/relationships/notesSlide" Target="/ppt/notesSlides/notesSlide28.xml" Id="Rf982ad904c7647ce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14dd78a2304883" /><Relationship Type="http://schemas.openxmlformats.org/officeDocument/2006/relationships/notesSlide" Target="/ppt/notesSlides/notesSlide29.xml" Id="R3cf5f90699af44bf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2f7d449aa94a5c" /><Relationship Type="http://schemas.openxmlformats.org/officeDocument/2006/relationships/notesSlide" Target="/ppt/notesSlides/notesSlide30.xml" Id="Rcadf5b09b19e4ae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傳道書第7章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Ecclesiastes 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7:1  |  Ecclesiastes 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名譽強如美好的膏油；人死的日子勝過人生的日子。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good name is better than precious ointment; and the day of death than the day of one’s birth.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7:2  |  Ecclesiastes 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往遭喪的家去， 強如往宴樂的家去； 因為[死]是眾人的結局， 活人也必將這事放在心上。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better to go to the house of mourning, than to go to the house of feasting: for that is the end of all men; and the living will lay it to his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7:3  |  Ecclesiastes 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憂愁強如喜笑； 因為面帶愁容，終必使心喜樂。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Sorrow is better than laughter: for by the sadness of the countenance the heart is made better.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7:4  |  Ecclesiastes 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智慧人的心在遭喪之家； 愚昧人的心在快樂之家。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heart of the wise is in the house of mourning; but the heart of fools is in the house of mirth.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7:5  |  Ecclesiastes 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聽智慧人的責備， 強如聽愚昧人的歌唱。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better to hear the rebuke of the wise, than for a man to hear the song of fools.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7:6  |  Ecclesiastes 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愚昧人的笑聲， 好像鍋下燒荊棘的爆聲； 這也是虛空。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as the crackling of thorns under a pot, so is the laughter of the fool: this also is vanity.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7:7  |  Ecclesiastes 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勒索使智慧人變為愚妄； 賄賂能敗壞人的慧心。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oppression maketh a wise man mad; and a gift destroyeth the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7:8  |  Ecclesiastes 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事情的終局強如事情的起頭； 存心忍耐的，勝過居心驕傲的。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Better is the end of a thing than the beginning thereof: and the patient in spirit is better than the proud in spirit.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7:9  |  Ecclesiastes 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你不要心裏急躁惱怒， 因為惱怒存在愚昧人的懷中。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not hasty in thy spirit to be angry: for anger resteth in the bosom of fools.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7:10  |  Ecclesiastes 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不要說： 先前的日子強過如今的日子， 是甚麼緣故呢？ 你這樣問，不是出於智慧。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 not thou, What is the cause that the former days were better than these? for thou dost not enquire wisely concerning this.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7:11  |  Ecclesiastes 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智慧和產業並好， 而且見天日的人得智慧更為有益。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Wisdom is good with an inheritance: and by it there is profit to them that see the sun.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7:12  |  Ecclesiastes 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因為智慧護庇人， 好像銀錢護庇人一樣。 惟獨智慧能保全智慧人的生命。 這就是知識的益處。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wisdom is a defence, and money is a defence: but the excellency of knowledge is, that wisdom giveth life to them that have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7:13  |  Ecclesiastes 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你要察看神的作為； 因神使為曲的，誰能變為直呢？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Consider the work of God: for who can make that straight, which he hath made crooked?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7:14  |  Ecclesiastes 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遇亨通的日子你當喜樂；遭患難的日子你當思想；因為神使這兩樣並列，為的是叫人查不出身後有甚麼事。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day of prosperity be joyful, but in the day of adversity consider: God also hath set the one over against the other, to the end that man should find nothing after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7:15  |  Ecclesiastes 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有義人行義，反致滅亡；有惡人行惡，倒享長壽。這都是我在虛度之日中所見過的。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things have I seen in the days of my vanity: there is a just man that perisheth in his righteousness, and there is a wicked man that prolongeth his life in his wickedness.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7:16  |  Ecclesiastes 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不要行義過分，也不要過於自逞智慧，何必自取敗亡呢？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not righteous over much; neither make thyself over wise: why shouldest thou destroy thyself?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7:17  |  Ecclesiastes 7:17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不要行惡過分，也不要為人愚昧，何必不到期而死呢？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not over much wicked, neither be thou foolish: why shouldest thou die before thy time?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7:18  |  Ecclesiastes 7:18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你持守這個為美，那個也不要鬆手；因為敬畏神的人，必從這兩樣出來。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good that thou shouldest take hold of this; yea, also from this withdraw not thine hand: for he that feareth God shall come forth of them 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7:19  |  Ecclesiastes 7:19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智慧使有智慧的人比城中十個官長更有能力。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Wisdom strengtheneth the wise more than ten mighty men which are in the city.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7:20  |  Ecclesiastes 7:20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時常行善而不犯罪的義人，世上實在沒有。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there is not a just man upon earth, that doeth good, and sinneth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7:21  |  Ecclesiastes 7:21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人所說的一切話，你不要放在心上，恐怕聽見你的僕人咒詛你。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 take no heed unto all words that are spoken; lest thou hear thy servant curse thee: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7:22  |  Ecclesiastes 7:22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因為你心裏知道，自己也曾屢次咒詛別人。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oftentimes also thine own heart knoweth that thou thyself likewise hast cursed others.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7:23  |  Ecclesiastes 7:23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我曾用智慧試驗這一切事；我說，要得智慧，智慧卻離我遠。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this have I proved by wisdom: I said, I will be wise; but it was far from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7:24  |  Ecclesiastes 7:24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萬事[之理]，離[我]甚遠，而且最深，誰能測透呢？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which is far off, and exceeding deep, who can find it out?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7:25  |  Ecclesiastes 7:25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我轉念，一心要知道，要考察，要尋求智慧和[萬事的]理由；又要知道邪惡為愚昧，愚昧為狂妄。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applied mine heart to know, and to search, and to seek out wisdom, and the reason of things, and to know the wickedness of folly, even of foolishness and madness: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7:26  |  Ecclesiastes 7:26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我得知有等婦人比死還苦：她的心是網羅，手是鎖鍊。凡蒙神喜悅的人必能躲避她；有罪的人卻被她纏住了。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find more bitter than death the woman, whose heart is snares and nets, and her hands as bands: whoso pleaseth God shall escape from her; but the sinner shall be taken by 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7:27  |  Ecclesiastes 7:27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傳道者說：「看哪，一千男子中，我找到一個[正直人]，但眾女子中，沒有找到一個。」我[將這事]一一比較，要尋求其理，我心仍要尋找，卻未曾找到。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this have I found, saith the preacher, counting one by one, to find out the account: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7:28  |  Ecclesiastes 7:28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（和合本節號合併）傳道者說：「看哪，一千男子中，我找到一個[正直人]，但眾女子中，沒有找到一個。」我[將這事]一一比較，要尋求其理，我心仍要尋找，卻未曾找到。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yet my soul seeketh, but I find not: one man among a thousand have I found; but a woman among all those have I not found.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7:29  |  Ecclesiastes 7:29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我所找到的只有一件，就是神造人原是正直，但他們尋出許多巧計。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Lo, this only have I found, that God hath made man upright; but they have sought out many inventions.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2026-08-26T10:35:35.7720000Z</dcterms:created>
  <dcterms:modified xsi:type="dcterms:W3CDTF">2026-08-26T10:35:35.7720000Z</dcterms:modified>
</coreProperties>
</file>