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80671604005457e" /><Relationship Type="http://schemas.openxmlformats.org/officeDocument/2006/relationships/extended-properties" Target="/docProps/app.xml" Id="R8c5878ad70b84cca" /><Relationship Type="http://schemas.openxmlformats.org/officeDocument/2006/relationships/officeDocument" Target="/ppt/presentation.xml" Id="R627859b9cd7b44a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7c946ee31214aa9"/>
  </p:sldMasterIdLst>
  <p:notesMasterIdLst>
    <p:notesMasterId xmlns:r="http://schemas.openxmlformats.org/officeDocument/2006/relationships" r:id="R601eceb1eaa54faf"/>
  </p:notesMasterIdLst>
  <p:sldIdLst>
    <p:sldId xmlns:r="http://schemas.openxmlformats.org/officeDocument/2006/relationships" id="256" r:id="Ra1d56dd0580f4441"/>
    <p:sldId xmlns:r="http://schemas.openxmlformats.org/officeDocument/2006/relationships" id="257" r:id="R0843365980b14214"/>
    <p:sldId xmlns:r="http://schemas.openxmlformats.org/officeDocument/2006/relationships" id="258" r:id="Rcba7a9b0feb74c48"/>
    <p:sldId xmlns:r="http://schemas.openxmlformats.org/officeDocument/2006/relationships" id="259" r:id="R44b3ea9f0ebd4b62"/>
    <p:sldId xmlns:r="http://schemas.openxmlformats.org/officeDocument/2006/relationships" id="260" r:id="R4b35a6f810dd4dfc"/>
    <p:sldId xmlns:r="http://schemas.openxmlformats.org/officeDocument/2006/relationships" id="261" r:id="Rc45ee432900f40be"/>
    <p:sldId xmlns:r="http://schemas.openxmlformats.org/officeDocument/2006/relationships" id="262" r:id="Rdf033028eea3480f"/>
    <p:sldId xmlns:r="http://schemas.openxmlformats.org/officeDocument/2006/relationships" id="263" r:id="R3f8073ded4eb4a5a"/>
    <p:sldId xmlns:r="http://schemas.openxmlformats.org/officeDocument/2006/relationships" id="264" r:id="R494ab988fea74e96"/>
    <p:sldId xmlns:r="http://schemas.openxmlformats.org/officeDocument/2006/relationships" id="265" r:id="Rf0c6ed0dc29c4906"/>
    <p:sldId xmlns:r="http://schemas.openxmlformats.org/officeDocument/2006/relationships" id="266" r:id="R4e6a444f91094e79"/>
    <p:sldId xmlns:r="http://schemas.openxmlformats.org/officeDocument/2006/relationships" id="267" r:id="R3c928786c09c4c5c"/>
    <p:sldId xmlns:r="http://schemas.openxmlformats.org/officeDocument/2006/relationships" id="268" r:id="R6d197ca2d92e49b9"/>
    <p:sldId xmlns:r="http://schemas.openxmlformats.org/officeDocument/2006/relationships" id="269" r:id="Rf54ecb5aaaba45cc"/>
    <p:sldId xmlns:r="http://schemas.openxmlformats.org/officeDocument/2006/relationships" id="270" r:id="Rd1df1c3d173746c0"/>
    <p:sldId xmlns:r="http://schemas.openxmlformats.org/officeDocument/2006/relationships" id="271" r:id="R2e24110096df4a1d"/>
    <p:sldId xmlns:r="http://schemas.openxmlformats.org/officeDocument/2006/relationships" id="272" r:id="Rbc393092b793489a"/>
    <p:sldId xmlns:r="http://schemas.openxmlformats.org/officeDocument/2006/relationships" id="273" r:id="R760f1690ab1c4ca8"/>
    <p:sldId xmlns:r="http://schemas.openxmlformats.org/officeDocument/2006/relationships" id="274" r:id="R93031e2b72264198"/>
    <p:sldId xmlns:r="http://schemas.openxmlformats.org/officeDocument/2006/relationships" id="275" r:id="Rd7c53351c3854937"/>
    <p:sldId xmlns:r="http://schemas.openxmlformats.org/officeDocument/2006/relationships" id="276" r:id="R1fb3a4c4cbed436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c720f10148c4f21" /><Relationship Type="http://schemas.openxmlformats.org/officeDocument/2006/relationships/slideMaster" Target="/ppt/slideMasters/slideMaster1.xml" Id="Rb7c946ee31214aa9" /><Relationship Type="http://schemas.openxmlformats.org/officeDocument/2006/relationships/notesMaster" Target="/ppt/notesMasters/notesMaster1.xml" Id="R601eceb1eaa54faf" /><Relationship Type="http://schemas.openxmlformats.org/officeDocument/2006/relationships/presProps" Target="/ppt/presProps.xml" Id="R05e1f4f58ebf4b7b" /><Relationship Type="http://schemas.openxmlformats.org/officeDocument/2006/relationships/tableStyles" Target="/ppt/tableStyles.xml" Id="R7cb5f4099fdd4fae" /><Relationship Type="http://schemas.openxmlformats.org/officeDocument/2006/relationships/slide" Target="/ppt/slides/slide1.xml" Id="Ra1d56dd0580f4441" /><Relationship Type="http://schemas.openxmlformats.org/officeDocument/2006/relationships/slide" Target="/ppt/slides/slide2.xml" Id="R0843365980b14214" /><Relationship Type="http://schemas.openxmlformats.org/officeDocument/2006/relationships/slide" Target="/ppt/slides/slide3.xml" Id="Rcba7a9b0feb74c48" /><Relationship Type="http://schemas.openxmlformats.org/officeDocument/2006/relationships/slide" Target="/ppt/slides/slide4.xml" Id="R44b3ea9f0ebd4b62" /><Relationship Type="http://schemas.openxmlformats.org/officeDocument/2006/relationships/slide" Target="/ppt/slides/slide5.xml" Id="R4b35a6f810dd4dfc" /><Relationship Type="http://schemas.openxmlformats.org/officeDocument/2006/relationships/slide" Target="/ppt/slides/slide6.xml" Id="Rc45ee432900f40be" /><Relationship Type="http://schemas.openxmlformats.org/officeDocument/2006/relationships/slide" Target="/ppt/slides/slide7.xml" Id="Rdf033028eea3480f" /><Relationship Type="http://schemas.openxmlformats.org/officeDocument/2006/relationships/slide" Target="/ppt/slides/slide8.xml" Id="R3f8073ded4eb4a5a" /><Relationship Type="http://schemas.openxmlformats.org/officeDocument/2006/relationships/slide" Target="/ppt/slides/slide9.xml" Id="R494ab988fea74e96" /><Relationship Type="http://schemas.openxmlformats.org/officeDocument/2006/relationships/slide" Target="/ppt/slides/slide10.xml" Id="Rf0c6ed0dc29c4906" /><Relationship Type="http://schemas.openxmlformats.org/officeDocument/2006/relationships/slide" Target="/ppt/slides/slide11.xml" Id="R4e6a444f91094e79" /><Relationship Type="http://schemas.openxmlformats.org/officeDocument/2006/relationships/slide" Target="/ppt/slides/slide12.xml" Id="R3c928786c09c4c5c" /><Relationship Type="http://schemas.openxmlformats.org/officeDocument/2006/relationships/slide" Target="/ppt/slides/slide13.xml" Id="R6d197ca2d92e49b9" /><Relationship Type="http://schemas.openxmlformats.org/officeDocument/2006/relationships/slide" Target="/ppt/slides/slide14.xml" Id="Rf54ecb5aaaba45cc" /><Relationship Type="http://schemas.openxmlformats.org/officeDocument/2006/relationships/slide" Target="/ppt/slides/slide15.xml" Id="Rd1df1c3d173746c0" /><Relationship Type="http://schemas.openxmlformats.org/officeDocument/2006/relationships/slide" Target="/ppt/slides/slide16.xml" Id="R2e24110096df4a1d" /><Relationship Type="http://schemas.openxmlformats.org/officeDocument/2006/relationships/slide" Target="/ppt/slides/slide17.xml" Id="Rbc393092b793489a" /><Relationship Type="http://schemas.openxmlformats.org/officeDocument/2006/relationships/slide" Target="/ppt/slides/slide18.xml" Id="R760f1690ab1c4ca8" /><Relationship Type="http://schemas.openxmlformats.org/officeDocument/2006/relationships/slide" Target="/ppt/slides/slide19.xml" Id="R93031e2b72264198" /><Relationship Type="http://schemas.openxmlformats.org/officeDocument/2006/relationships/slide" Target="/ppt/slides/slide20.xml" Id="Rd7c53351c3854937" /><Relationship Type="http://schemas.openxmlformats.org/officeDocument/2006/relationships/slide" Target="/ppt/slides/slide21.xml" Id="R1fb3a4c4cbed436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4171b9383ac4f0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5eb6807b35e4e39" /><Relationship Type="http://schemas.openxmlformats.org/officeDocument/2006/relationships/notesMaster" Target="/ppt/notesMasters/notesMaster1.xml" Id="Rd33ceb60e100402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82439024a5548b2" /><Relationship Type="http://schemas.openxmlformats.org/officeDocument/2006/relationships/notesMaster" Target="/ppt/notesMasters/notesMaster1.xml" Id="R3ada3ed1fb484b1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ce11ac0191049f7" /><Relationship Type="http://schemas.openxmlformats.org/officeDocument/2006/relationships/notesMaster" Target="/ppt/notesMasters/notesMaster1.xml" Id="R38c495763df74e5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4e1269a60774f82" /><Relationship Type="http://schemas.openxmlformats.org/officeDocument/2006/relationships/notesMaster" Target="/ppt/notesMasters/notesMaster1.xml" Id="R139d0b0bfa684e9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d9cdc09f05e45bf" /><Relationship Type="http://schemas.openxmlformats.org/officeDocument/2006/relationships/notesMaster" Target="/ppt/notesMasters/notesMaster1.xml" Id="Rb2cd6504e6be4c5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d6830817f384923" /><Relationship Type="http://schemas.openxmlformats.org/officeDocument/2006/relationships/notesMaster" Target="/ppt/notesMasters/notesMaster1.xml" Id="Ra7540ce1b533485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dbc2ce07a124d1e" /><Relationship Type="http://schemas.openxmlformats.org/officeDocument/2006/relationships/notesMaster" Target="/ppt/notesMasters/notesMaster1.xml" Id="R3f648ff99f01407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36e71c3623744df" /><Relationship Type="http://schemas.openxmlformats.org/officeDocument/2006/relationships/notesMaster" Target="/ppt/notesMasters/notesMaster1.xml" Id="R1d25f7b9254e4ec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6896556e5cd4aa5" /><Relationship Type="http://schemas.openxmlformats.org/officeDocument/2006/relationships/notesMaster" Target="/ppt/notesMasters/notesMaster1.xml" Id="Rb4d228a00fe6479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175d1fbfe8840a1" /><Relationship Type="http://schemas.openxmlformats.org/officeDocument/2006/relationships/notesMaster" Target="/ppt/notesMasters/notesMaster1.xml" Id="R8a4ba9eb8e4e4b3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94b38bf003d433e" /><Relationship Type="http://schemas.openxmlformats.org/officeDocument/2006/relationships/notesMaster" Target="/ppt/notesMasters/notesMaster1.xml" Id="R694213463dff4cd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ec92b9ab57a46b4" /><Relationship Type="http://schemas.openxmlformats.org/officeDocument/2006/relationships/notesMaster" Target="/ppt/notesMasters/notesMaster1.xml" Id="R4bdf0e411cda418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08204b933ba4851" /><Relationship Type="http://schemas.openxmlformats.org/officeDocument/2006/relationships/notesMaster" Target="/ppt/notesMasters/notesMaster1.xml" Id="R520692ad2fcc4d7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c06d7770f324188" /><Relationship Type="http://schemas.openxmlformats.org/officeDocument/2006/relationships/notesMaster" Target="/ppt/notesMasters/notesMaster1.xml" Id="Rb203dd742e84442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fde448e529e46fa" /><Relationship Type="http://schemas.openxmlformats.org/officeDocument/2006/relationships/notesMaster" Target="/ppt/notesMasters/notesMaster1.xml" Id="R15e060acc2e342b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4c9e3b91daf4ec4" /><Relationship Type="http://schemas.openxmlformats.org/officeDocument/2006/relationships/notesMaster" Target="/ppt/notesMasters/notesMaster1.xml" Id="Rf6f783986a574bd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74dd27bb6cf4b32" /><Relationship Type="http://schemas.openxmlformats.org/officeDocument/2006/relationships/notesMaster" Target="/ppt/notesMasters/notesMaster1.xml" Id="Rebb8fc0b76d4486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64a1df52d414e3a" /><Relationship Type="http://schemas.openxmlformats.org/officeDocument/2006/relationships/notesMaster" Target="/ppt/notesMasters/notesMaster1.xml" Id="R4dea5e76716a446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450625b087243c6" /><Relationship Type="http://schemas.openxmlformats.org/officeDocument/2006/relationships/notesMaster" Target="/ppt/notesMasters/notesMaster1.xml" Id="R60f1829c77d6499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0c3a918eefa44c4" /><Relationship Type="http://schemas.openxmlformats.org/officeDocument/2006/relationships/notesMaster" Target="/ppt/notesMasters/notesMaster1.xml" Id="Rc4c853c44aec4e6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a239652c4be4a73" /><Relationship Type="http://schemas.openxmlformats.org/officeDocument/2006/relationships/notesMaster" Target="/ppt/notesMasters/notesMaster1.xml" Id="Rcd99dd58198d4a1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ed9fcc8041c492e" /><Relationship Type="http://schemas.openxmlformats.org/officeDocument/2006/relationships/image" Target="/ppt/media/image.png" Id="R5c77f92ca60a427e" /><Relationship Type="http://schemas.openxmlformats.org/officeDocument/2006/relationships/image" Target="/ppt/media/image2.png" Id="R85a7837490864bbf" /><Relationship Type="http://schemas.openxmlformats.org/officeDocument/2006/relationships/image" Target="/ppt/media/image.jpeg" Id="Rac7ba74b630b4aa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82eb079179409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c77f92ca60a427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5a7837490864bb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7ba74b630b4aa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15f68c493d84e4d" /><Relationship Type="http://schemas.openxmlformats.org/officeDocument/2006/relationships/slideLayout" Target="/ppt/slideLayouts/slideLayout1.xml" Id="R62e2db7c7afc4a1d" /><Relationship Type="http://schemas.openxmlformats.org/officeDocument/2006/relationships/slideLayout" Target="/ppt/slideLayouts/slideLayout2.xml" Id="R390a996b0d1e447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2e2db7c7afc4a1d"/>
    <p:sldLayoutId xmlns:r="http://schemas.openxmlformats.org/officeDocument/2006/relationships" id="2147483650" r:id="R390a996b0d1e447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98aab36f9a4807" /><Relationship Type="http://schemas.openxmlformats.org/officeDocument/2006/relationships/notesSlide" Target="/ppt/notesSlides/notesSlide1.xml" Id="R4283d7933c61486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86ae797f0c46c9" /><Relationship Type="http://schemas.openxmlformats.org/officeDocument/2006/relationships/notesSlide" Target="/ppt/notesSlides/notesSlide2.xml" Id="Re896e437676c4b4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49b12281ea4ace" /><Relationship Type="http://schemas.openxmlformats.org/officeDocument/2006/relationships/notesSlide" Target="/ppt/notesSlides/notesSlide3.xml" Id="R7f9789947cd645d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31b5d007ed4584" /><Relationship Type="http://schemas.openxmlformats.org/officeDocument/2006/relationships/notesSlide" Target="/ppt/notesSlides/notesSlide4.xml" Id="Rb347d6cb8d9b454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48ae339a62412e" /><Relationship Type="http://schemas.openxmlformats.org/officeDocument/2006/relationships/notesSlide" Target="/ppt/notesSlides/notesSlide5.xml" Id="Rb74636721e8840d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d5937af2b949a0" /><Relationship Type="http://schemas.openxmlformats.org/officeDocument/2006/relationships/notesSlide" Target="/ppt/notesSlides/notesSlide6.xml" Id="R758d890b62d148e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06e79f67be45d1" /><Relationship Type="http://schemas.openxmlformats.org/officeDocument/2006/relationships/notesSlide" Target="/ppt/notesSlides/notesSlide7.xml" Id="Ra493637be3a3443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0a1fdebbcf4a14" /><Relationship Type="http://schemas.openxmlformats.org/officeDocument/2006/relationships/notesSlide" Target="/ppt/notesSlides/notesSlide8.xml" Id="Rbafec32157494b6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e0ee6b628b454f" /><Relationship Type="http://schemas.openxmlformats.org/officeDocument/2006/relationships/notesSlide" Target="/ppt/notesSlides/notesSlide9.xml" Id="Rb369ff00702547c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70811d70be4e32" /><Relationship Type="http://schemas.openxmlformats.org/officeDocument/2006/relationships/notesSlide" Target="/ppt/notesSlides/notesSlide10.xml" Id="Re1839dce421d475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7bd088db5247e0" /><Relationship Type="http://schemas.openxmlformats.org/officeDocument/2006/relationships/notesSlide" Target="/ppt/notesSlides/notesSlide11.xml" Id="Rca52d2f4e174466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c8b564e44c4472" /><Relationship Type="http://schemas.openxmlformats.org/officeDocument/2006/relationships/notesSlide" Target="/ppt/notesSlides/notesSlide12.xml" Id="R40dea91a8833437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8b40f65683406f" /><Relationship Type="http://schemas.openxmlformats.org/officeDocument/2006/relationships/notesSlide" Target="/ppt/notesSlides/notesSlide13.xml" Id="Rf4f139b367e34ed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f7cb765931429e" /><Relationship Type="http://schemas.openxmlformats.org/officeDocument/2006/relationships/notesSlide" Target="/ppt/notesSlides/notesSlide14.xml" Id="R06b482790d5a426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dcd552e95c4399" /><Relationship Type="http://schemas.openxmlformats.org/officeDocument/2006/relationships/notesSlide" Target="/ppt/notesSlides/notesSlide15.xml" Id="R6d216c42b151461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530f8e006b4b15" /><Relationship Type="http://schemas.openxmlformats.org/officeDocument/2006/relationships/notesSlide" Target="/ppt/notesSlides/notesSlide16.xml" Id="R8304800b0369438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2a06d4ac06461b" /><Relationship Type="http://schemas.openxmlformats.org/officeDocument/2006/relationships/notesSlide" Target="/ppt/notesSlides/notesSlide17.xml" Id="R4636ebc103f8425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06ef2845e34b0b" /><Relationship Type="http://schemas.openxmlformats.org/officeDocument/2006/relationships/notesSlide" Target="/ppt/notesSlides/notesSlide18.xml" Id="R3f3ac9ec2745424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4b308d510e4bcb" /><Relationship Type="http://schemas.openxmlformats.org/officeDocument/2006/relationships/notesSlide" Target="/ppt/notesSlides/notesSlide19.xml" Id="R1615ca1bd903464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e84eba7c5a4e6e" /><Relationship Type="http://schemas.openxmlformats.org/officeDocument/2006/relationships/notesSlide" Target="/ppt/notesSlides/notesSlide20.xml" Id="R4f003361f198459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7b81efeec34fdd" /><Relationship Type="http://schemas.openxmlformats.org/officeDocument/2006/relationships/notesSlide" Target="/ppt/notesSlides/notesSlide21.xml" Id="R014903cc950e41b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馬太福音第28章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Matthew 28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  |  Matthew 28:1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安息日將盡，七日的頭一日，天快亮的時候，抹大拉的馬利亞和那個馬利亞來看墳墓。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end of the sabbath, as it began to dawn toward the first day of the week, came Mary Magdalene and the other Mary to see the sepulchre.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28:2  |  Matthew 28:2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忽然，地大震動；因為有主的使者從天上下來，把石頭滾開，坐在上面。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there was a great earthquake: for the angel of the Lord descended from heaven, and came and rolled back the stone from the door, and sat upon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28:3  |  Matthew 28:3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他的相貌如同閃電，衣服潔白如雪。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countenance was like lightning, and his raiment white as snow: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28:4  |  Matthew 28:4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看守的人就因他嚇得渾身亂戰，甚至和死人一樣。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 fear of him the keepers did shake, and became as dead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28:5  |  Matthew 28:5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天使對婦女說：「不要害怕！我知道你們是尋找那釘十字架的耶穌。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angel answered and said unto the women, Fear not ye: for I know that ye seek Jesus, which was crucified.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28:6  |  Matthew 28:6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他不在這裏，照他所說的，已經復活了。你們來看安放主的地方。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not here: for he is risen, as he said. Come, see the place where the Lord lay.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28:7  |  Matthew 28:7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快去告訴他的門徒，說他從死裏復活了，並且在你們以先往加利利去，在那裏你們要見他。看哪，我已經告訴你們了。」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 quickly, and tell his disciples that he is risen from the dead; and, behold, he goeth before you into Galilee; there shall ye see him: lo, I have told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28:8  |  Matthew 28:8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婦女們就急忙離開墳墓，又害怕，又大大地歡喜，跑去要報給他的門徒。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departed quickly from the sepulchre with fear and great joy; and did run to bring his disciples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28:9  |  Matthew 28:9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忽然，耶穌遇見她們，說：「願你們平安！」她們就上前抱住他的腳拜他。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they went to tell his disciples, behold, Jesus met them, saying, All hail. And they came and held him by the feet, and worshipped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28:10  |  Matthew 28:10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耶穌對她們說：「不要害怕！你們去告訴我的弟兄，叫他們往加利利去，在那裏必見我。」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unto them, Be not afraid: go tell my brethren that they go into Galilee, and there shall they see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28:11  |  Matthew 28:11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她們去的時候，看守的兵有幾個進城去，將所經歷的事都報給祭司長。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they were going, behold, some of the watch came into the city, and shewed unto the chief priests all the things that were done.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28:12  |  Matthew 28:12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祭司長和長老聚集商議，就拿許多銀錢給兵丁，說：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were assembled with the elders, and had taken counsel, they gave large money unto the soldiers,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28:13  |  Matthew 28:13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「你們要這樣說：『夜間我們睡覺的時候，他的門徒來，把他偷去了。』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Say ye, His disciples came by night, and stole him away while we slept.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28:14  |  Matthew 28:14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倘若這話被巡撫聽見，有我們勸他，保你們無事。」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this come to the governor’s ears, we will persuade him, and secure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28:15  |  Matthew 28:15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兵丁受了銀錢，就照所囑咐他們的去行。這話就傳說在猶太人中間，直到今日。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they took the money, and did as they were taught: and this saying is commonly reported among the Jews until this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28:16  |  Matthew 28:16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十一個門徒往加利利去，到了耶穌約定的山上。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eleven disciples went away into Galilee, into a mountain where Jesus had appointed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28:17  |  Matthew 28:17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他們見了耶穌就拜他，然而還有人疑惑。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saw him, they worshipped him: but some doubted.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28:18  |  Matthew 28:18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耶穌進前來，對他們說：「天上地下所有的權柄都賜給我了。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came and spake unto them, saying, All power is given unto me in heaven and in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28:19  |  Matthew 28:19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所以，你們要去，使萬民作我的門徒，奉父、子、聖靈的名給他們施洗 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ye therefore, and teach all nations, baptizing them in the name of the Father, and of the Son, and of the Holy Ghost: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28:20  |  Matthew 28:20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凡我所吩咐你們的，都教訓他們遵守，我就常與你們同在，直到世界的末了。」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Teaching them to observe all things whatsoever I have commanded you: and, lo, I am with you alway, even unto the end of the world.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2026-08-26T14:14:53.4690000Z</dcterms:created>
  <dcterms:modified xsi:type="dcterms:W3CDTF">2026-08-26T14:14:53.4700000Z</dcterms:modified>
</coreProperties>
</file>