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b2a0f2f979f44ad" /><Relationship Type="http://schemas.openxmlformats.org/officeDocument/2006/relationships/extended-properties" Target="/docProps/app.xml" Id="R425dbd5622824f59" /><Relationship Type="http://schemas.openxmlformats.org/officeDocument/2006/relationships/officeDocument" Target="/ppt/presentation.xml" Id="Rb5de770ccd40400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c657866715d400d"/>
  </p:sldMasterIdLst>
  <p:notesMasterIdLst>
    <p:notesMasterId xmlns:r="http://schemas.openxmlformats.org/officeDocument/2006/relationships" r:id="R8821507d239d4e98"/>
  </p:notesMasterIdLst>
  <p:sldIdLst>
    <p:sldId xmlns:r="http://schemas.openxmlformats.org/officeDocument/2006/relationships" id="256" r:id="Rfa456944fb5b41a8"/>
    <p:sldId xmlns:r="http://schemas.openxmlformats.org/officeDocument/2006/relationships" id="257" r:id="Rb0190fd4e7234b8b"/>
    <p:sldId xmlns:r="http://schemas.openxmlformats.org/officeDocument/2006/relationships" id="258" r:id="R98fde23ab05f4d10"/>
    <p:sldId xmlns:r="http://schemas.openxmlformats.org/officeDocument/2006/relationships" id="259" r:id="Rcc46ec1d5d6b4a75"/>
    <p:sldId xmlns:r="http://schemas.openxmlformats.org/officeDocument/2006/relationships" id="260" r:id="R569a39f55cdf44de"/>
    <p:sldId xmlns:r="http://schemas.openxmlformats.org/officeDocument/2006/relationships" id="261" r:id="R892dacec8f534fc1"/>
    <p:sldId xmlns:r="http://schemas.openxmlformats.org/officeDocument/2006/relationships" id="262" r:id="R415c33b66da94f76"/>
    <p:sldId xmlns:r="http://schemas.openxmlformats.org/officeDocument/2006/relationships" id="263" r:id="Rbbd4a7371d8e4def"/>
    <p:sldId xmlns:r="http://schemas.openxmlformats.org/officeDocument/2006/relationships" id="264" r:id="R6301d2d9e0dd4cba"/>
    <p:sldId xmlns:r="http://schemas.openxmlformats.org/officeDocument/2006/relationships" id="265" r:id="R8affc58d49114e65"/>
    <p:sldId xmlns:r="http://schemas.openxmlformats.org/officeDocument/2006/relationships" id="266" r:id="Rec1b435413234d0e"/>
    <p:sldId xmlns:r="http://schemas.openxmlformats.org/officeDocument/2006/relationships" id="267" r:id="R1231f11bc5e04bc8"/>
    <p:sldId xmlns:r="http://schemas.openxmlformats.org/officeDocument/2006/relationships" id="268" r:id="Rd596e38a05404b19"/>
    <p:sldId xmlns:r="http://schemas.openxmlformats.org/officeDocument/2006/relationships" id="269" r:id="R81b8243135764a4d"/>
    <p:sldId xmlns:r="http://schemas.openxmlformats.org/officeDocument/2006/relationships" id="270" r:id="R31fb6239055d453f"/>
    <p:sldId xmlns:r="http://schemas.openxmlformats.org/officeDocument/2006/relationships" id="271" r:id="Re952147d75ad4737"/>
    <p:sldId xmlns:r="http://schemas.openxmlformats.org/officeDocument/2006/relationships" id="272" r:id="R26d2358e9f2e4465"/>
    <p:sldId xmlns:r="http://schemas.openxmlformats.org/officeDocument/2006/relationships" id="273" r:id="R552f69743e71427b"/>
    <p:sldId xmlns:r="http://schemas.openxmlformats.org/officeDocument/2006/relationships" id="274" r:id="R378202ce6dfb43c9"/>
    <p:sldId xmlns:r="http://schemas.openxmlformats.org/officeDocument/2006/relationships" id="275" r:id="R291d864fa6954763"/>
    <p:sldId xmlns:r="http://schemas.openxmlformats.org/officeDocument/2006/relationships" id="276" r:id="Ra4332d9fe0414342"/>
    <p:sldId xmlns:r="http://schemas.openxmlformats.org/officeDocument/2006/relationships" id="277" r:id="R8ed436e276c34904"/>
    <p:sldId xmlns:r="http://schemas.openxmlformats.org/officeDocument/2006/relationships" id="278" r:id="R6e13af10ce88429c"/>
    <p:sldId xmlns:r="http://schemas.openxmlformats.org/officeDocument/2006/relationships" id="279" r:id="R86a9b9fe581e4178"/>
    <p:sldId xmlns:r="http://schemas.openxmlformats.org/officeDocument/2006/relationships" id="280" r:id="R52f1d4e4514145d8"/>
    <p:sldId xmlns:r="http://schemas.openxmlformats.org/officeDocument/2006/relationships" id="281" r:id="Ra4dda292ffe849a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774c0cbcadf480b" /><Relationship Type="http://schemas.openxmlformats.org/officeDocument/2006/relationships/slideMaster" Target="/ppt/slideMasters/slideMaster1.xml" Id="R4c657866715d400d" /><Relationship Type="http://schemas.openxmlformats.org/officeDocument/2006/relationships/notesMaster" Target="/ppt/notesMasters/notesMaster1.xml" Id="R8821507d239d4e98" /><Relationship Type="http://schemas.openxmlformats.org/officeDocument/2006/relationships/presProps" Target="/ppt/presProps.xml" Id="R909dbeeb1bb642e6" /><Relationship Type="http://schemas.openxmlformats.org/officeDocument/2006/relationships/tableStyles" Target="/ppt/tableStyles.xml" Id="R0852780e402047d5" /><Relationship Type="http://schemas.openxmlformats.org/officeDocument/2006/relationships/slide" Target="/ppt/slides/slide1.xml" Id="Rfa456944fb5b41a8" /><Relationship Type="http://schemas.openxmlformats.org/officeDocument/2006/relationships/slide" Target="/ppt/slides/slide2.xml" Id="Rb0190fd4e7234b8b" /><Relationship Type="http://schemas.openxmlformats.org/officeDocument/2006/relationships/slide" Target="/ppt/slides/slide3.xml" Id="R98fde23ab05f4d10" /><Relationship Type="http://schemas.openxmlformats.org/officeDocument/2006/relationships/slide" Target="/ppt/slides/slide4.xml" Id="Rcc46ec1d5d6b4a75" /><Relationship Type="http://schemas.openxmlformats.org/officeDocument/2006/relationships/slide" Target="/ppt/slides/slide5.xml" Id="R569a39f55cdf44de" /><Relationship Type="http://schemas.openxmlformats.org/officeDocument/2006/relationships/slide" Target="/ppt/slides/slide6.xml" Id="R892dacec8f534fc1" /><Relationship Type="http://schemas.openxmlformats.org/officeDocument/2006/relationships/slide" Target="/ppt/slides/slide7.xml" Id="R415c33b66da94f76" /><Relationship Type="http://schemas.openxmlformats.org/officeDocument/2006/relationships/slide" Target="/ppt/slides/slide8.xml" Id="Rbbd4a7371d8e4def" /><Relationship Type="http://schemas.openxmlformats.org/officeDocument/2006/relationships/slide" Target="/ppt/slides/slide9.xml" Id="R6301d2d9e0dd4cba" /><Relationship Type="http://schemas.openxmlformats.org/officeDocument/2006/relationships/slide" Target="/ppt/slides/slide10.xml" Id="R8affc58d49114e65" /><Relationship Type="http://schemas.openxmlformats.org/officeDocument/2006/relationships/slide" Target="/ppt/slides/slide11.xml" Id="Rec1b435413234d0e" /><Relationship Type="http://schemas.openxmlformats.org/officeDocument/2006/relationships/slide" Target="/ppt/slides/slide12.xml" Id="R1231f11bc5e04bc8" /><Relationship Type="http://schemas.openxmlformats.org/officeDocument/2006/relationships/slide" Target="/ppt/slides/slide13.xml" Id="Rd596e38a05404b19" /><Relationship Type="http://schemas.openxmlformats.org/officeDocument/2006/relationships/slide" Target="/ppt/slides/slide14.xml" Id="R81b8243135764a4d" /><Relationship Type="http://schemas.openxmlformats.org/officeDocument/2006/relationships/slide" Target="/ppt/slides/slide15.xml" Id="R31fb6239055d453f" /><Relationship Type="http://schemas.openxmlformats.org/officeDocument/2006/relationships/slide" Target="/ppt/slides/slide16.xml" Id="Re952147d75ad4737" /><Relationship Type="http://schemas.openxmlformats.org/officeDocument/2006/relationships/slide" Target="/ppt/slides/slide17.xml" Id="R26d2358e9f2e4465" /><Relationship Type="http://schemas.openxmlformats.org/officeDocument/2006/relationships/slide" Target="/ppt/slides/slide18.xml" Id="R552f69743e71427b" /><Relationship Type="http://schemas.openxmlformats.org/officeDocument/2006/relationships/slide" Target="/ppt/slides/slide19.xml" Id="R378202ce6dfb43c9" /><Relationship Type="http://schemas.openxmlformats.org/officeDocument/2006/relationships/slide" Target="/ppt/slides/slide20.xml" Id="R291d864fa6954763" /><Relationship Type="http://schemas.openxmlformats.org/officeDocument/2006/relationships/slide" Target="/ppt/slides/slide21.xml" Id="Ra4332d9fe0414342" /><Relationship Type="http://schemas.openxmlformats.org/officeDocument/2006/relationships/slide" Target="/ppt/slides/slide22.xml" Id="R8ed436e276c34904" /><Relationship Type="http://schemas.openxmlformats.org/officeDocument/2006/relationships/slide" Target="/ppt/slides/slide23.xml" Id="R6e13af10ce88429c" /><Relationship Type="http://schemas.openxmlformats.org/officeDocument/2006/relationships/slide" Target="/ppt/slides/slide24.xml" Id="R86a9b9fe581e4178" /><Relationship Type="http://schemas.openxmlformats.org/officeDocument/2006/relationships/slide" Target="/ppt/slides/slide25.xml" Id="R52f1d4e4514145d8" /><Relationship Type="http://schemas.openxmlformats.org/officeDocument/2006/relationships/slide" Target="/ppt/slides/slide26.xml" Id="Ra4dda292ffe849a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00995a6659946c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912756a1400437c" /><Relationship Type="http://schemas.openxmlformats.org/officeDocument/2006/relationships/notesMaster" Target="/ppt/notesMasters/notesMaster1.xml" Id="R6b64175512f0423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35cc51b257643e8" /><Relationship Type="http://schemas.openxmlformats.org/officeDocument/2006/relationships/notesMaster" Target="/ppt/notesMasters/notesMaster1.xml" Id="Rf216c2fbc0b141a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df2bae57b3e4762" /><Relationship Type="http://schemas.openxmlformats.org/officeDocument/2006/relationships/notesMaster" Target="/ppt/notesMasters/notesMaster1.xml" Id="R95c7f9f1481547d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51aaa6a857e4921" /><Relationship Type="http://schemas.openxmlformats.org/officeDocument/2006/relationships/notesMaster" Target="/ppt/notesMasters/notesMaster1.xml" Id="R0674bcbcd15c444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4c0ae1797f74b8d" /><Relationship Type="http://schemas.openxmlformats.org/officeDocument/2006/relationships/notesMaster" Target="/ppt/notesMasters/notesMaster1.xml" Id="R7ec7242fb98b4d5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177e7d81e7f4134" /><Relationship Type="http://schemas.openxmlformats.org/officeDocument/2006/relationships/notesMaster" Target="/ppt/notesMasters/notesMaster1.xml" Id="Raea36a7c451f4ab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05a4c52e0684909" /><Relationship Type="http://schemas.openxmlformats.org/officeDocument/2006/relationships/notesMaster" Target="/ppt/notesMasters/notesMaster1.xml" Id="Rdb81bfd611ce498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74e1b1fd89d4527" /><Relationship Type="http://schemas.openxmlformats.org/officeDocument/2006/relationships/notesMaster" Target="/ppt/notesMasters/notesMaster1.xml" Id="R6a6470828a1c4a9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4f38694e72c419a" /><Relationship Type="http://schemas.openxmlformats.org/officeDocument/2006/relationships/notesMaster" Target="/ppt/notesMasters/notesMaster1.xml" Id="R1c4a73829dd9497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9dc0c19c9924962" /><Relationship Type="http://schemas.openxmlformats.org/officeDocument/2006/relationships/notesMaster" Target="/ppt/notesMasters/notesMaster1.xml" Id="R574494d5a3b34fd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577b00e011646a6" /><Relationship Type="http://schemas.openxmlformats.org/officeDocument/2006/relationships/notesMaster" Target="/ppt/notesMasters/notesMaster1.xml" Id="R4a1f8c2d734949e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dcff5c91a6140ab" /><Relationship Type="http://schemas.openxmlformats.org/officeDocument/2006/relationships/notesMaster" Target="/ppt/notesMasters/notesMaster1.xml" Id="Rb8d82613cdae460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1f97b651c664f17" /><Relationship Type="http://schemas.openxmlformats.org/officeDocument/2006/relationships/notesMaster" Target="/ppt/notesMasters/notesMaster1.xml" Id="R206c2794270a417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92a349a1ff44027" /><Relationship Type="http://schemas.openxmlformats.org/officeDocument/2006/relationships/notesMaster" Target="/ppt/notesMasters/notesMaster1.xml" Id="R5ac5d655e9e64d2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fe8c89fd257414f" /><Relationship Type="http://schemas.openxmlformats.org/officeDocument/2006/relationships/notesMaster" Target="/ppt/notesMasters/notesMaster1.xml" Id="Rfe3979bd6aa64c7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c07003fb2414ca7" /><Relationship Type="http://schemas.openxmlformats.org/officeDocument/2006/relationships/notesMaster" Target="/ppt/notesMasters/notesMaster1.xml" Id="Rfbb7f4e2b9344fe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adc2c2740784252" /><Relationship Type="http://schemas.openxmlformats.org/officeDocument/2006/relationships/notesMaster" Target="/ppt/notesMasters/notesMaster1.xml" Id="R86f76bba557c484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f606b9ec595472f" /><Relationship Type="http://schemas.openxmlformats.org/officeDocument/2006/relationships/notesMaster" Target="/ppt/notesMasters/notesMaster1.xml" Id="Rc5a333427ccc428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ece183032bc4a0c" /><Relationship Type="http://schemas.openxmlformats.org/officeDocument/2006/relationships/notesMaster" Target="/ppt/notesMasters/notesMaster1.xml" Id="R5f7dfe1351c44c6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5e1b74a18db4e20" /><Relationship Type="http://schemas.openxmlformats.org/officeDocument/2006/relationships/notesMaster" Target="/ppt/notesMasters/notesMaster1.xml" Id="R79a555788a874b5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6e811d4335c4c95" /><Relationship Type="http://schemas.openxmlformats.org/officeDocument/2006/relationships/notesMaster" Target="/ppt/notesMasters/notesMaster1.xml" Id="R7d26ea3b36194de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8c4c72f28e545ca" /><Relationship Type="http://schemas.openxmlformats.org/officeDocument/2006/relationships/notesMaster" Target="/ppt/notesMasters/notesMaster1.xml" Id="R2f3e9c0187e5402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793c978c0d74a43" /><Relationship Type="http://schemas.openxmlformats.org/officeDocument/2006/relationships/notesMaster" Target="/ppt/notesMasters/notesMaster1.xml" Id="R29c02fddc6f54d6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3daf23779e74980" /><Relationship Type="http://schemas.openxmlformats.org/officeDocument/2006/relationships/notesMaster" Target="/ppt/notesMasters/notesMaster1.xml" Id="R9093538e989546f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096527a9d4f48d6" /><Relationship Type="http://schemas.openxmlformats.org/officeDocument/2006/relationships/notesMaster" Target="/ppt/notesMasters/notesMaster1.xml" Id="Rd2494e91984c404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03ec7c993fc46f2" /><Relationship Type="http://schemas.openxmlformats.org/officeDocument/2006/relationships/notesMaster" Target="/ppt/notesMasters/notesMaster1.xml" Id="R11cfc4a0f8aa49a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e77e89e59bf4847" /><Relationship Type="http://schemas.openxmlformats.org/officeDocument/2006/relationships/image" Target="/ppt/media/image.png" Id="Re12ceeb8dc8945aa" /><Relationship Type="http://schemas.openxmlformats.org/officeDocument/2006/relationships/image" Target="/ppt/media/image2.png" Id="R3c1f9d90c30b4a89" /><Relationship Type="http://schemas.openxmlformats.org/officeDocument/2006/relationships/image" Target="/ppt/media/image.jpeg" Id="R7c68b43c5dc14d5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cf5ed73c894ed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12ceeb8dc8945a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c1f9d90c30b4a8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68b43c5dc14d5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f618d7374ae4955" /><Relationship Type="http://schemas.openxmlformats.org/officeDocument/2006/relationships/slideLayout" Target="/ppt/slideLayouts/slideLayout1.xml" Id="Rf3a3d583452f4a52" /><Relationship Type="http://schemas.openxmlformats.org/officeDocument/2006/relationships/slideLayout" Target="/ppt/slideLayouts/slideLayout2.xml" Id="Raf3c9dbbff64497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3a3d583452f4a52"/>
    <p:sldLayoutId xmlns:r="http://schemas.openxmlformats.org/officeDocument/2006/relationships" id="2147483650" r:id="Raf3c9dbbff64497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ebd7740795493d" /><Relationship Type="http://schemas.openxmlformats.org/officeDocument/2006/relationships/notesSlide" Target="/ppt/notesSlides/notesSlide1.xml" Id="R033144afc4bf4c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d17994aa1b48df" /><Relationship Type="http://schemas.openxmlformats.org/officeDocument/2006/relationships/notesSlide" Target="/ppt/notesSlides/notesSlide2.xml" Id="R8ca6ded46be9477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6d54e9c49347b8" /><Relationship Type="http://schemas.openxmlformats.org/officeDocument/2006/relationships/notesSlide" Target="/ppt/notesSlides/notesSlide3.xml" Id="R000e439d709a4e2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e7dabb630d4756" /><Relationship Type="http://schemas.openxmlformats.org/officeDocument/2006/relationships/notesSlide" Target="/ppt/notesSlides/notesSlide4.xml" Id="Rafbed26be18c450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50b0b85d1b474e" /><Relationship Type="http://schemas.openxmlformats.org/officeDocument/2006/relationships/notesSlide" Target="/ppt/notesSlides/notesSlide5.xml" Id="R6d887bd0522e441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eda7556cee48e4" /><Relationship Type="http://schemas.openxmlformats.org/officeDocument/2006/relationships/notesSlide" Target="/ppt/notesSlides/notesSlide6.xml" Id="Re11e4ddae2374c1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d10b04d6d04737" /><Relationship Type="http://schemas.openxmlformats.org/officeDocument/2006/relationships/notesSlide" Target="/ppt/notesSlides/notesSlide7.xml" Id="R0294bc11a91c42e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2db5a7768e4098" /><Relationship Type="http://schemas.openxmlformats.org/officeDocument/2006/relationships/notesSlide" Target="/ppt/notesSlides/notesSlide8.xml" Id="R16c2850976cb45a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8164ff3f7b491a" /><Relationship Type="http://schemas.openxmlformats.org/officeDocument/2006/relationships/notesSlide" Target="/ppt/notesSlides/notesSlide9.xml" Id="R5ddd099de1bb424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add2a611c942e7" /><Relationship Type="http://schemas.openxmlformats.org/officeDocument/2006/relationships/notesSlide" Target="/ppt/notesSlides/notesSlide10.xml" Id="R3fa12f11476c436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2a39b1aa3447a1" /><Relationship Type="http://schemas.openxmlformats.org/officeDocument/2006/relationships/notesSlide" Target="/ppt/notesSlides/notesSlide11.xml" Id="Ra5002128e3854b1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6ec70b08f04f61" /><Relationship Type="http://schemas.openxmlformats.org/officeDocument/2006/relationships/notesSlide" Target="/ppt/notesSlides/notesSlide12.xml" Id="Re0c3d63075f34f2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534f7966b04f7b" /><Relationship Type="http://schemas.openxmlformats.org/officeDocument/2006/relationships/notesSlide" Target="/ppt/notesSlides/notesSlide13.xml" Id="Rdd1c12f5d90b4ee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f4b5ced4dc431e" /><Relationship Type="http://schemas.openxmlformats.org/officeDocument/2006/relationships/notesSlide" Target="/ppt/notesSlides/notesSlide14.xml" Id="R0aba50bc55054af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b64ba564b44c40" /><Relationship Type="http://schemas.openxmlformats.org/officeDocument/2006/relationships/notesSlide" Target="/ppt/notesSlides/notesSlide15.xml" Id="Rcf228d54b81043d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5f5475eda04d50" /><Relationship Type="http://schemas.openxmlformats.org/officeDocument/2006/relationships/notesSlide" Target="/ppt/notesSlides/notesSlide16.xml" Id="Rc23a85ad3f6f4c5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266fde0dc042af" /><Relationship Type="http://schemas.openxmlformats.org/officeDocument/2006/relationships/notesSlide" Target="/ppt/notesSlides/notesSlide17.xml" Id="Rda79729fcabe45c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44d756f7434bf5" /><Relationship Type="http://schemas.openxmlformats.org/officeDocument/2006/relationships/notesSlide" Target="/ppt/notesSlides/notesSlide18.xml" Id="Ra1a5a1668281495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e1c4e3ffb04ed4" /><Relationship Type="http://schemas.openxmlformats.org/officeDocument/2006/relationships/notesSlide" Target="/ppt/notesSlides/notesSlide19.xml" Id="Rb0d121a6b3854ae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33ae316b1e4799" /><Relationship Type="http://schemas.openxmlformats.org/officeDocument/2006/relationships/notesSlide" Target="/ppt/notesSlides/notesSlide20.xml" Id="R6957bcda34594fe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d5b0d7de724ed0" /><Relationship Type="http://schemas.openxmlformats.org/officeDocument/2006/relationships/notesSlide" Target="/ppt/notesSlides/notesSlide21.xml" Id="Rdb078ec684934c6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30e0484a144b2c" /><Relationship Type="http://schemas.openxmlformats.org/officeDocument/2006/relationships/notesSlide" Target="/ppt/notesSlides/notesSlide22.xml" Id="R8bd2c663c55c49d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1055979c804624" /><Relationship Type="http://schemas.openxmlformats.org/officeDocument/2006/relationships/notesSlide" Target="/ppt/notesSlides/notesSlide23.xml" Id="R05bce15446f540d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bfa439de7649dd" /><Relationship Type="http://schemas.openxmlformats.org/officeDocument/2006/relationships/notesSlide" Target="/ppt/notesSlides/notesSlide24.xml" Id="R2d4497e5f8bd4bb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c2cc83853445d5" /><Relationship Type="http://schemas.openxmlformats.org/officeDocument/2006/relationships/notesSlide" Target="/ppt/notesSlides/notesSlide25.xml" Id="R0dd6370c138f45d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b19eafcf5b47e9" /><Relationship Type="http://schemas.openxmlformats.org/officeDocument/2006/relationships/notesSlide" Target="/ppt/notesSlides/notesSlide26.xml" Id="R6f223764d1504a5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以賽亞書第42章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42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  |  Isaiah 42:1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看哪，我的僕人－ 我所扶持所揀選、心裏所喜悅的！ 我已將我的靈賜給他； 他必將公理傳給外邦。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my servant, whom I uphold; mine elect, in whom my soul delighteth; I have put my spirit upon him: he shall bring forth judgment to the Gentiles.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  |  Isaiah 42:2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他不喧嚷，不揚聲， 也不使街上聽見他的聲音。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cry, nor lift up, nor cause his voice to be heard in the street.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42:3  |  Isaiah 42:3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壓傷的蘆葦，他不折斷； 將殘的燈火，他不吹滅。 他憑真實將公理傳開。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bruised reed shall he not break, and the smoking flax shall he not quench: he shall bring forth judgment unto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42:4  |  Isaiah 42:4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他不灰心，也不喪膽， 直到他在地上設立公理； 海島都等候他的訓誨。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fail nor be discouraged, till he have set judgment in the earth: and the isles shall wait for his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42:5  |  Isaiah 42:5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創造諸天，鋪張穹蒼， 將地和地所出的一併鋪開， 賜氣息給地上的眾人， 又賜靈性給行在其上之人的神耶和華， 他如此說：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God the LORD, he that created the heavens, and stretched them out; he that spread forth the earth, and that which cometh out of it; he that giveth breath unto the people upon it, and spirit to them that walk therein: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42:6  |  Isaiah 42:6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我－耶和華憑公義召你， 必攙扶你的手，保守你， 使你作眾民的中保， 作外邦人的光，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the LORD have called thee in righteousness, and will hold thine hand, and will keep thee, and give thee for a covenant of the people, for a light of the Gentiles;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42:7  |  Isaiah 42:7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開瞎子的眼， 領被囚的出牢獄， 領坐黑暗的出監牢。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open the blind eyes, to bring out the prisoners from the prison, and them that sit in darkness out of the prison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42:8  |  Isaiah 42:8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我是耶和華，這是我的名； 我必不將我的榮耀歸給假神， 也不將我的稱讚歸給雕刻的偶像。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LORD: that is my name: and my glory will I not give to another, neither my praise to graven images.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42:9  |  Isaiah 42:9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看哪，先前的事已經成就， 現在我將新事說明， 這事未發以先，我就說給你們聽。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former things are come to pass, and new things do I declare: before they spring forth I tell you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42:10  |  Isaiah 42:10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航海的和海中所有的， 海島和其上的居民， 都當向耶和華唱新歌， 從地極讚美他。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the LORD a new song, and his praise from the end of the earth, ye that go down to the sea, and all that is therein; the isles, and the inhabitants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42:11  |  Isaiah 42:11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曠野和其中的城邑， 並基達人居住的村莊都當揚聲； 西拉的居民當歡呼， 在山頂上吶喊。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wilderness and the cities thereof lift up their voice, the villages that Kedar doth inhabit: let the inhabitants of the rock sing, let them shout from the top of the mountains.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42:12  |  Isaiah 42:12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他們當將榮耀歸給耶和華， 在海島中傳揚他的頌讚。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give glory unto the LORD, and declare his praise in the islands.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42:13  |  Isaiah 42:13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耶和華必像勇士出去， 必像戰士激動熱心， 要喊叫，大聲吶喊， 要用大力攻擊仇敵。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go forth as a mighty man, he shall stir up jealousy like a man of war: he shall cry, yea, roar; he shall prevail against his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42:14  |  Isaiah 42:14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我許久閉口不言，靜默不語； [現在]我要喊叫，像產難的婦人； 我要急氣而喘哮。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long time holden my peace; I have been still, and refrained myself: now will I cry like a travailing woman; I will destroy and devour at once.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42:15  |  Isaiah 42:15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我要使大山小岡變為荒場， 使其上的花草都枯乾； 我要使江河變為洲島， 使水池都乾涸。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make waste mountains and hills, and dry up all their herbs; and I will make the rivers islands, and I will dry up the pools.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42:16  |  Isaiah 42:16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我要引瞎子行不認識的道， 領他們走不知道的路； 在他們面前使黑暗變為光明， 使彎曲變為平直。 這些事我都要行， 並不離棄他們。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the blind by a way that they knew not; I will lead them in paths that they have not known: I will make darkness light before them, and crooked things straight. These things will I do unto them, and not forsake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42:17  |  Isaiah 42:17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倚靠雕刻的偶像， 對鑄造的偶像說： 你是我們的神； 這等人要退後，全然蒙羞。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be turned back, they shall be greatly ashamed, that trust in graven images, that say to the molten images, Ye are our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42:18  |  Isaiah 42:18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你們這耳聾的，聽吧！ 你們這眼瞎的，看吧！ 使你們能看見。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ye deaf; and look, ye blind, that ye may see.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42:19  |  Isaiah 42:19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誰比我的僕人眼瞎呢？ 誰比我差遣的使者耳聾呢？ 誰瞎眼像那[與我]和好的？ 誰瞎眼像耶和華的僕人呢？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blind, but my servant? or deaf, as my messenger that I sent? who is blind as he that is perfect, and blind as the LORD’s servant?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42:20  |  Isaiah 42:20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你看見許多事卻不領會， 耳朵開通卻不聽見。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many things, but thou observest not; opening the ears, but he heareth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42:21  |  Isaiah 42:21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耶和華因自己公義的緣故， 喜歡使律法為大，為尊。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well pleased for his righteousness’ sake; he will magnify the law, and make it honourable.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42:22  |  Isaiah 42:22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但這百姓是被搶被奪的， 都牢籠在坑中，隱藏在獄裏； 他們作掠物，無人拯救， 作擄物，無人說交還。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this is a people robbed and spoiled; they are all of them snared in holes, and they are hid in prison houses: they are for a prey, and none delivereth; for a spoil, and none saith, Restore.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42:23  |  Isaiah 42:23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你們中間誰肯側耳聽此， 誰肯留心而聽，以防將來呢？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among you will give ear to this? who will hearken and hear for the time to come?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42:24  |  Isaiah 42:24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誰將雅各交出當作擄物， 將以色列交給搶奪的呢？ 豈不是耶和華嗎？ 就是我們所得罪的那位。 他們不肯遵行他的道， 也不聽從他的訓誨。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gave Jacob for a spoil, and Israel to the robbers? did not the LORD, he against whom we have sinned? for they would not walk in his ways, neither were they obedient unto his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42:25  |  Isaiah 42:25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所以，他將猛烈的怒氣和爭戰的勇力 傾倒在以色列的身上。 在他四圍如火着起，他還不知道， 燒着他，他也不介意。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 hath poured upon him the fury of his anger, and the strength of battle: and it hath set him on fire round about, yet he knew not; and it burned him, yet he laid it not to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2026-08-26T10:38:08.4620000Z</dcterms:created>
  <dcterms:modified xsi:type="dcterms:W3CDTF">2026-08-26T10:38:08.4620000Z</dcterms:modified>
</coreProperties>
</file>